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51206400" cy="37490400"/>
  <p:notesSz cx="9296400" cy="7010400"/>
  <p:defaultTextStyle>
    <a:defPPr>
      <a:defRPr lang="en-US"/>
    </a:defPPr>
    <a:lvl1pPr algn="l" rtl="0" fontAlgn="base">
      <a:spcBef>
        <a:spcPct val="0"/>
      </a:spcBef>
      <a:spcAft>
        <a:spcPct val="0"/>
      </a:spcAft>
      <a:defRPr sz="5200" kern="1200">
        <a:solidFill>
          <a:schemeClr val="tx1"/>
        </a:solidFill>
        <a:latin typeface="Times New Roman" pitchFamily="18" charset="0"/>
        <a:ea typeface="+mn-ea"/>
        <a:cs typeface="+mn-cs"/>
      </a:defRPr>
    </a:lvl1pPr>
    <a:lvl2pPr marL="995363" indent="-538163" algn="l" rtl="0" fontAlgn="base">
      <a:spcBef>
        <a:spcPct val="0"/>
      </a:spcBef>
      <a:spcAft>
        <a:spcPct val="0"/>
      </a:spcAft>
      <a:defRPr sz="5200" kern="1200">
        <a:solidFill>
          <a:schemeClr val="tx1"/>
        </a:solidFill>
        <a:latin typeface="Times New Roman" pitchFamily="18" charset="0"/>
        <a:ea typeface="+mn-ea"/>
        <a:cs typeface="+mn-cs"/>
      </a:defRPr>
    </a:lvl2pPr>
    <a:lvl3pPr marL="1990725" indent="-1076325" algn="l" rtl="0" fontAlgn="base">
      <a:spcBef>
        <a:spcPct val="0"/>
      </a:spcBef>
      <a:spcAft>
        <a:spcPct val="0"/>
      </a:spcAft>
      <a:defRPr sz="5200" kern="1200">
        <a:solidFill>
          <a:schemeClr val="tx1"/>
        </a:solidFill>
        <a:latin typeface="Times New Roman" pitchFamily="18" charset="0"/>
        <a:ea typeface="+mn-ea"/>
        <a:cs typeface="+mn-cs"/>
      </a:defRPr>
    </a:lvl3pPr>
    <a:lvl4pPr marL="2986088" indent="-1614488" algn="l" rtl="0" fontAlgn="base">
      <a:spcBef>
        <a:spcPct val="0"/>
      </a:spcBef>
      <a:spcAft>
        <a:spcPct val="0"/>
      </a:spcAft>
      <a:defRPr sz="5200" kern="1200">
        <a:solidFill>
          <a:schemeClr val="tx1"/>
        </a:solidFill>
        <a:latin typeface="Times New Roman" pitchFamily="18" charset="0"/>
        <a:ea typeface="+mn-ea"/>
        <a:cs typeface="+mn-cs"/>
      </a:defRPr>
    </a:lvl4pPr>
    <a:lvl5pPr marL="3981450" indent="-2152650" algn="l" rtl="0" fontAlgn="base">
      <a:spcBef>
        <a:spcPct val="0"/>
      </a:spcBef>
      <a:spcAft>
        <a:spcPct val="0"/>
      </a:spcAft>
      <a:defRPr sz="5200" kern="1200">
        <a:solidFill>
          <a:schemeClr val="tx1"/>
        </a:solidFill>
        <a:latin typeface="Times New Roman" pitchFamily="18" charset="0"/>
        <a:ea typeface="+mn-ea"/>
        <a:cs typeface="+mn-cs"/>
      </a:defRPr>
    </a:lvl5pPr>
    <a:lvl6pPr marL="2286000" algn="l" defTabSz="914400" rtl="0" eaLnBrk="1" latinLnBrk="0" hangingPunct="1">
      <a:defRPr sz="5200" kern="1200">
        <a:solidFill>
          <a:schemeClr val="tx1"/>
        </a:solidFill>
        <a:latin typeface="Times New Roman" pitchFamily="18" charset="0"/>
        <a:ea typeface="+mn-ea"/>
        <a:cs typeface="+mn-cs"/>
      </a:defRPr>
    </a:lvl6pPr>
    <a:lvl7pPr marL="2743200" algn="l" defTabSz="914400" rtl="0" eaLnBrk="1" latinLnBrk="0" hangingPunct="1">
      <a:defRPr sz="5200" kern="1200">
        <a:solidFill>
          <a:schemeClr val="tx1"/>
        </a:solidFill>
        <a:latin typeface="Times New Roman" pitchFamily="18" charset="0"/>
        <a:ea typeface="+mn-ea"/>
        <a:cs typeface="+mn-cs"/>
      </a:defRPr>
    </a:lvl7pPr>
    <a:lvl8pPr marL="3200400" algn="l" defTabSz="914400" rtl="0" eaLnBrk="1" latinLnBrk="0" hangingPunct="1">
      <a:defRPr sz="5200" kern="1200">
        <a:solidFill>
          <a:schemeClr val="tx1"/>
        </a:solidFill>
        <a:latin typeface="Times New Roman" pitchFamily="18" charset="0"/>
        <a:ea typeface="+mn-ea"/>
        <a:cs typeface="+mn-cs"/>
      </a:defRPr>
    </a:lvl8pPr>
    <a:lvl9pPr marL="3657600" algn="l" defTabSz="914400" rtl="0" eaLnBrk="1" latinLnBrk="0" hangingPunct="1">
      <a:defRPr sz="52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11810">
          <p15:clr>
            <a:srgbClr val="A4A3A4"/>
          </p15:clr>
        </p15:guide>
        <p15:guide id="2" pos="1610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C600"/>
    <a:srgbClr val="B2B2B2"/>
    <a:srgbClr val="E4B900"/>
    <a:srgbClr val="800000"/>
    <a:srgbClr val="FFFFCC"/>
    <a:srgbClr val="A50021"/>
    <a:srgbClr val="336699"/>
    <a:srgbClr val="6699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7268" autoAdjust="0"/>
    <p:restoredTop sz="99130" autoAdjust="0"/>
  </p:normalViewPr>
  <p:slideViewPr>
    <p:cSldViewPr snapToGrid="0">
      <p:cViewPr varScale="1">
        <p:scale>
          <a:sx n="24" d="100"/>
          <a:sy n="24" d="100"/>
        </p:scale>
        <p:origin x="-2856" y="-216"/>
      </p:cViewPr>
      <p:guideLst>
        <p:guide orient="horz" pos="11810"/>
        <p:guide pos="1610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23575817227392"/>
          <c:y val="0.244929912635119"/>
          <c:w val="0.661408002266762"/>
          <c:h val="0.661116018868242"/>
        </c:manualLayout>
      </c:layout>
      <c:barChart>
        <c:barDir val="bar"/>
        <c:grouping val="clustered"/>
        <c:varyColors val="0"/>
        <c:ser>
          <c:idx val="0"/>
          <c:order val="0"/>
          <c:tx>
            <c:strRef>
              <c:f>'Sheet1'!$B$1</c:f>
              <c:strCache>
                <c:ptCount val="1"/>
                <c:pt idx="0">
                  <c:v>Interdep</c:v>
                </c:pt>
              </c:strCache>
            </c:strRef>
          </c:tx>
          <c:invertIfNegative val="0"/>
          <c:cat>
            <c:strRef>
              <c:f>'Sheet1'!$A$2:$A$5</c:f>
              <c:strCache>
                <c:ptCount val="1"/>
                <c:pt idx="0">
                  <c:v>UNIT</c:v>
                </c:pt>
              </c:strCache>
            </c:strRef>
          </c:cat>
          <c:val>
            <c:numRef>
              <c:f>'Sheet1'!$B$2:$B$5</c:f>
              <c:numCache>
                <c:formatCode>General</c:formatCode>
                <c:ptCount val="4"/>
                <c:pt idx="0">
                  <c:v>3.0</c:v>
                </c:pt>
              </c:numCache>
            </c:numRef>
          </c:val>
        </c:ser>
        <c:ser>
          <c:idx val="1"/>
          <c:order val="1"/>
          <c:tx>
            <c:strRef>
              <c:f>'Sheet1'!$C$1</c:f>
              <c:strCache>
                <c:ptCount val="1"/>
                <c:pt idx="0">
                  <c:v>NewAct</c:v>
                </c:pt>
              </c:strCache>
            </c:strRef>
          </c:tx>
          <c:invertIfNegative val="0"/>
          <c:cat>
            <c:strRef>
              <c:f>'Sheet1'!$A$2:$A$5</c:f>
              <c:strCache>
                <c:ptCount val="1"/>
                <c:pt idx="0">
                  <c:v>UNIT</c:v>
                </c:pt>
              </c:strCache>
            </c:strRef>
          </c:cat>
          <c:val>
            <c:numRef>
              <c:f>'Sheet1'!$C$2:$C$5</c:f>
              <c:numCache>
                <c:formatCode>General</c:formatCode>
                <c:ptCount val="4"/>
                <c:pt idx="0">
                  <c:v>3.3</c:v>
                </c:pt>
              </c:numCache>
            </c:numRef>
          </c:val>
        </c:ser>
        <c:ser>
          <c:idx val="2"/>
          <c:order val="2"/>
          <c:tx>
            <c:strRef>
              <c:f>'Sheet1'!$D$1</c:f>
              <c:strCache>
                <c:ptCount val="1"/>
                <c:pt idx="0">
                  <c:v>Flexibility</c:v>
                </c:pt>
              </c:strCache>
            </c:strRef>
          </c:tx>
          <c:invertIfNegative val="0"/>
          <c:cat>
            <c:strRef>
              <c:f>'Sheet1'!$A$2:$A$5</c:f>
              <c:strCache>
                <c:ptCount val="1"/>
                <c:pt idx="0">
                  <c:v>UNIT</c:v>
                </c:pt>
              </c:strCache>
            </c:strRef>
          </c:cat>
          <c:val>
            <c:numRef>
              <c:f>'Sheet1'!$D$2:$D$5</c:f>
              <c:numCache>
                <c:formatCode>General</c:formatCode>
                <c:ptCount val="4"/>
                <c:pt idx="0">
                  <c:v>3.4</c:v>
                </c:pt>
              </c:numCache>
            </c:numRef>
          </c:val>
        </c:ser>
        <c:ser>
          <c:idx val="3"/>
          <c:order val="3"/>
          <c:tx>
            <c:strRef>
              <c:f>'Sheet1'!$E$1</c:f>
              <c:strCache>
                <c:ptCount val="1"/>
                <c:pt idx="0">
                  <c:v>Col Own</c:v>
                </c:pt>
              </c:strCache>
            </c:strRef>
          </c:tx>
          <c:invertIfNegative val="0"/>
          <c:cat>
            <c:strRef>
              <c:f>'Sheet1'!$A$2:$A$5</c:f>
              <c:strCache>
                <c:ptCount val="1"/>
                <c:pt idx="0">
                  <c:v>UNIT</c:v>
                </c:pt>
              </c:strCache>
            </c:strRef>
          </c:cat>
          <c:val>
            <c:numRef>
              <c:f>'Sheet1'!$E$2:$E$5</c:f>
              <c:numCache>
                <c:formatCode>General</c:formatCode>
                <c:ptCount val="4"/>
                <c:pt idx="0">
                  <c:v>3.9</c:v>
                </c:pt>
              </c:numCache>
            </c:numRef>
          </c:val>
        </c:ser>
        <c:ser>
          <c:idx val="4"/>
          <c:order val="4"/>
          <c:tx>
            <c:strRef>
              <c:f>'Sheet1'!$F$1</c:f>
              <c:strCache>
                <c:ptCount val="1"/>
                <c:pt idx="0">
                  <c:v>Reflect</c:v>
                </c:pt>
              </c:strCache>
            </c:strRef>
          </c:tx>
          <c:invertIfNegative val="0"/>
          <c:cat>
            <c:strRef>
              <c:f>'Sheet1'!$A$2:$A$5</c:f>
              <c:strCache>
                <c:ptCount val="1"/>
                <c:pt idx="0">
                  <c:v>UNIT</c:v>
                </c:pt>
              </c:strCache>
            </c:strRef>
          </c:cat>
          <c:val>
            <c:numRef>
              <c:f>'Sheet1'!$F$2:$F$5</c:f>
              <c:numCache>
                <c:formatCode>General</c:formatCode>
                <c:ptCount val="4"/>
                <c:pt idx="0">
                  <c:v>4.0</c:v>
                </c:pt>
              </c:numCache>
            </c:numRef>
          </c:val>
        </c:ser>
        <c:dLbls>
          <c:showLegendKey val="0"/>
          <c:showVal val="0"/>
          <c:showCatName val="0"/>
          <c:showSerName val="0"/>
          <c:showPercent val="0"/>
          <c:showBubbleSize val="0"/>
        </c:dLbls>
        <c:gapWidth val="150"/>
        <c:axId val="2100881048"/>
        <c:axId val="2100884088"/>
      </c:barChart>
      <c:catAx>
        <c:axId val="2100881048"/>
        <c:scaling>
          <c:orientation val="minMax"/>
        </c:scaling>
        <c:delete val="0"/>
        <c:axPos val="l"/>
        <c:numFmt formatCode="General" sourceLinked="1"/>
        <c:majorTickMark val="out"/>
        <c:minorTickMark val="none"/>
        <c:tickLblPos val="nextTo"/>
        <c:txPr>
          <a:bodyPr/>
          <a:lstStyle/>
          <a:p>
            <a:pPr>
              <a:defRPr sz="2000">
                <a:latin typeface="Calibri" pitchFamily="34" charset="0"/>
              </a:defRPr>
            </a:pPr>
            <a:endParaRPr lang="en-US"/>
          </a:p>
        </c:txPr>
        <c:crossAx val="2100884088"/>
        <c:crosses val="autoZero"/>
        <c:auto val="1"/>
        <c:lblAlgn val="ctr"/>
        <c:lblOffset val="100"/>
        <c:noMultiLvlLbl val="0"/>
      </c:catAx>
      <c:valAx>
        <c:axId val="2100884088"/>
        <c:scaling>
          <c:orientation val="minMax"/>
        </c:scaling>
        <c:delete val="0"/>
        <c:axPos val="b"/>
        <c:majorGridlines/>
        <c:numFmt formatCode="General" sourceLinked="1"/>
        <c:majorTickMark val="out"/>
        <c:minorTickMark val="none"/>
        <c:tickLblPos val="nextTo"/>
        <c:txPr>
          <a:bodyPr/>
          <a:lstStyle/>
          <a:p>
            <a:pPr>
              <a:defRPr sz="2000">
                <a:latin typeface="Calibri" pitchFamily="34" charset="0"/>
              </a:defRPr>
            </a:pPr>
            <a:endParaRPr lang="en-US"/>
          </a:p>
        </c:txPr>
        <c:crossAx val="2100881048"/>
        <c:crosses val="autoZero"/>
        <c:crossBetween val="between"/>
      </c:valAx>
    </c:plotArea>
    <c:legend>
      <c:legendPos val="r"/>
      <c:legendEntry>
        <c:idx val="0"/>
        <c:txPr>
          <a:bodyPr/>
          <a:lstStyle/>
          <a:p>
            <a:pPr>
              <a:defRPr sz="2400">
                <a:latin typeface="Calibri" pitchFamily="34" charset="0"/>
              </a:defRPr>
            </a:pPr>
            <a:endParaRPr lang="en-US"/>
          </a:p>
        </c:txPr>
      </c:legendEntry>
      <c:legendEntry>
        <c:idx val="1"/>
        <c:txPr>
          <a:bodyPr/>
          <a:lstStyle/>
          <a:p>
            <a:pPr>
              <a:defRPr sz="2400">
                <a:latin typeface="Calibri" pitchFamily="34" charset="0"/>
              </a:defRPr>
            </a:pPr>
            <a:endParaRPr lang="en-US"/>
          </a:p>
        </c:txPr>
      </c:legendEntry>
      <c:legendEntry>
        <c:idx val="2"/>
        <c:txPr>
          <a:bodyPr/>
          <a:lstStyle/>
          <a:p>
            <a:pPr>
              <a:defRPr sz="2400">
                <a:latin typeface="Calibri" pitchFamily="34" charset="0"/>
              </a:defRPr>
            </a:pPr>
            <a:endParaRPr lang="en-US"/>
          </a:p>
        </c:txPr>
      </c:legendEntry>
      <c:legendEntry>
        <c:idx val="3"/>
        <c:txPr>
          <a:bodyPr/>
          <a:lstStyle/>
          <a:p>
            <a:pPr>
              <a:defRPr sz="2400">
                <a:latin typeface="Calibri" pitchFamily="34" charset="0"/>
              </a:defRPr>
            </a:pPr>
            <a:endParaRPr lang="en-US"/>
          </a:p>
        </c:txPr>
      </c:legendEntry>
      <c:legendEntry>
        <c:idx val="4"/>
        <c:txPr>
          <a:bodyPr/>
          <a:lstStyle/>
          <a:p>
            <a:pPr>
              <a:defRPr sz="2400">
                <a:latin typeface="Calibri" pitchFamily="34" charset="0"/>
              </a:defRPr>
            </a:pPr>
            <a:endParaRPr lang="en-US"/>
          </a:p>
        </c:txPr>
      </c:legendEntry>
      <c:layout>
        <c:manualLayout>
          <c:xMode val="edge"/>
          <c:yMode val="edge"/>
          <c:x val="0.689356470711047"/>
          <c:y val="0.312806490283407"/>
          <c:w val="0.309854387874811"/>
          <c:h val="0.259019853706309"/>
        </c:manualLayout>
      </c:layout>
      <c:overlay val="0"/>
      <c:txPr>
        <a:bodyPr/>
        <a:lstStyle/>
        <a:p>
          <a:pPr>
            <a:defRPr sz="2000">
              <a:latin typeface="Calibri" pitchFamily="34" charset="0"/>
            </a:defRPr>
          </a:pPr>
          <a:endParaRPr lang="en-US"/>
        </a:p>
      </c:txPr>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E0ED63-0FF3-42C9-92D4-128031FE9E3C}"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04BD7EC2-391E-41FF-9446-6A76EE94489D}">
      <dgm:prSet phldrT="[Text]" custT="1"/>
      <dgm:spPr>
        <a:ln>
          <a:solidFill>
            <a:schemeClr val="bg1"/>
          </a:solidFill>
        </a:ln>
      </dgm:spPr>
      <dgm:t>
        <a:bodyPr/>
        <a:lstStyle/>
        <a:p>
          <a:r>
            <a:rPr lang="en-US" sz="4800" b="1" i="1" dirty="0">
              <a:effectLst>
                <a:outerShdw blurRad="38100" dist="38100" dir="2700000" algn="tl">
                  <a:srgbClr val="000000">
                    <a:alpha val="43137"/>
                  </a:srgbClr>
                </a:outerShdw>
              </a:effectLst>
              <a:latin typeface="Calibri" pitchFamily="34" charset="0"/>
            </a:rPr>
            <a:t>Interdependence</a:t>
          </a:r>
        </a:p>
      </dgm:t>
    </dgm:pt>
    <dgm:pt modelId="{97FEB0EE-CBD9-44C1-9A8F-2F1AE35A9320}" type="parTrans" cxnId="{06CD5934-7BB5-4158-A882-AB33755C26F5}">
      <dgm:prSet/>
      <dgm:spPr/>
      <dgm:t>
        <a:bodyPr/>
        <a:lstStyle/>
        <a:p>
          <a:endParaRPr lang="en-US"/>
        </a:p>
      </dgm:t>
    </dgm:pt>
    <dgm:pt modelId="{2789DF47-34B3-4C15-A448-7EC419B919D6}" type="sibTrans" cxnId="{06CD5934-7BB5-4158-A882-AB33755C26F5}">
      <dgm:prSet/>
      <dgm:spPr/>
      <dgm:t>
        <a:bodyPr/>
        <a:lstStyle/>
        <a:p>
          <a:endParaRPr lang="en-US"/>
        </a:p>
      </dgm:t>
    </dgm:pt>
    <dgm:pt modelId="{CFD5A2EE-1992-483B-82C2-A48D1843048E}">
      <dgm:prSet phldrT="[Text]" custT="1"/>
      <dgm:spPr>
        <a:solidFill>
          <a:schemeClr val="bg1">
            <a:lumMod val="85000"/>
            <a:alpha val="90000"/>
          </a:schemeClr>
        </a:solidFill>
      </dgm:spPr>
      <dgm:t>
        <a:bodyPr/>
        <a:lstStyle/>
        <a:p>
          <a:r>
            <a:rPr lang="en-US" sz="4000" dirty="0">
              <a:latin typeface="Calibri" pitchFamily="34" charset="0"/>
            </a:rPr>
            <a:t>I utilize other professionals for their particular expertise.</a:t>
          </a:r>
        </a:p>
      </dgm:t>
    </dgm:pt>
    <dgm:pt modelId="{C5CF7EFB-7385-481A-9090-EFDF4C0E9D79}" type="parTrans" cxnId="{D199356F-CDE4-4085-A32F-200FB394CC57}">
      <dgm:prSet/>
      <dgm:spPr/>
      <dgm:t>
        <a:bodyPr/>
        <a:lstStyle/>
        <a:p>
          <a:endParaRPr lang="en-US"/>
        </a:p>
      </dgm:t>
    </dgm:pt>
    <dgm:pt modelId="{77FF6E4E-458B-4603-89FE-6909109DEED8}" type="sibTrans" cxnId="{D199356F-CDE4-4085-A32F-200FB394CC57}">
      <dgm:prSet/>
      <dgm:spPr/>
      <dgm:t>
        <a:bodyPr/>
        <a:lstStyle/>
        <a:p>
          <a:endParaRPr lang="en-US"/>
        </a:p>
      </dgm:t>
    </dgm:pt>
    <dgm:pt modelId="{57177AD0-DF8B-4793-A718-32E8DD93E885}">
      <dgm:prSet phldrT="[Text]" custT="1"/>
      <dgm:spPr>
        <a:ln>
          <a:solidFill>
            <a:schemeClr val="bg1"/>
          </a:solidFill>
        </a:ln>
      </dgm:spPr>
      <dgm:t>
        <a:bodyPr/>
        <a:lstStyle/>
        <a:p>
          <a:r>
            <a:rPr lang="en-US" sz="4800" b="1" i="1" dirty="0">
              <a:latin typeface="Calibri" pitchFamily="34" charset="0"/>
            </a:rPr>
            <a:t>Newly Created Professional Activities</a:t>
          </a:r>
        </a:p>
      </dgm:t>
    </dgm:pt>
    <dgm:pt modelId="{6D14F926-3545-4AD0-81D0-959FD7DD4F99}" type="parTrans" cxnId="{98B85493-E412-4DDE-B5A1-863FD2B48073}">
      <dgm:prSet/>
      <dgm:spPr/>
      <dgm:t>
        <a:bodyPr/>
        <a:lstStyle/>
        <a:p>
          <a:endParaRPr lang="en-US"/>
        </a:p>
      </dgm:t>
    </dgm:pt>
    <dgm:pt modelId="{9D4E9176-A54A-4568-B3E3-D6F50806677A}" type="sibTrans" cxnId="{98B85493-E412-4DDE-B5A1-863FD2B48073}">
      <dgm:prSet/>
      <dgm:spPr/>
      <dgm:t>
        <a:bodyPr/>
        <a:lstStyle/>
        <a:p>
          <a:endParaRPr lang="en-US"/>
        </a:p>
      </dgm:t>
    </dgm:pt>
    <dgm:pt modelId="{C77F10EF-0C6C-43AD-B85C-C859EB64D78F}">
      <dgm:prSet phldrT="[Text]" custT="1"/>
      <dgm:spPr>
        <a:solidFill>
          <a:schemeClr val="bg1">
            <a:lumMod val="95000"/>
            <a:alpha val="90000"/>
          </a:schemeClr>
        </a:solidFill>
      </dgm:spPr>
      <dgm:t>
        <a:bodyPr/>
        <a:lstStyle/>
        <a:p>
          <a:r>
            <a:rPr lang="en-US" sz="4000" dirty="0">
              <a:latin typeface="Calibri" pitchFamily="34" charset="0"/>
            </a:rPr>
            <a:t>Distinct new programs emerge from the </a:t>
          </a:r>
          <a:r>
            <a:rPr lang="en-US" sz="4000" dirty="0" smtClean="0">
              <a:latin typeface="Calibri" pitchFamily="34" charset="0"/>
            </a:rPr>
            <a:t>collective </a:t>
          </a:r>
          <a:r>
            <a:rPr lang="en-US" sz="4000" dirty="0">
              <a:latin typeface="Calibri" pitchFamily="34" charset="0"/>
            </a:rPr>
            <a:t>work of colleagues from different disciplines.</a:t>
          </a:r>
        </a:p>
      </dgm:t>
    </dgm:pt>
    <dgm:pt modelId="{C9EFCE25-5FB4-4650-8F88-532FC31C4FD5}" type="parTrans" cxnId="{E81F5029-2647-4AFE-BED7-40ECF0BEB1CE}">
      <dgm:prSet/>
      <dgm:spPr/>
      <dgm:t>
        <a:bodyPr/>
        <a:lstStyle/>
        <a:p>
          <a:endParaRPr lang="en-US"/>
        </a:p>
      </dgm:t>
    </dgm:pt>
    <dgm:pt modelId="{EB0FBFE4-9AEC-48B8-8FA2-57F1DFAF4D3D}" type="sibTrans" cxnId="{E81F5029-2647-4AFE-BED7-40ECF0BEB1CE}">
      <dgm:prSet/>
      <dgm:spPr/>
      <dgm:t>
        <a:bodyPr/>
        <a:lstStyle/>
        <a:p>
          <a:endParaRPr lang="en-US"/>
        </a:p>
      </dgm:t>
    </dgm:pt>
    <dgm:pt modelId="{DAC179A6-BA20-4DF6-B2A9-96F5492F83EF}">
      <dgm:prSet phldrT="[Text]" custT="1"/>
      <dgm:spPr>
        <a:ln>
          <a:solidFill>
            <a:schemeClr val="bg1"/>
          </a:solidFill>
        </a:ln>
      </dgm:spPr>
      <dgm:t>
        <a:bodyPr/>
        <a:lstStyle/>
        <a:p>
          <a:r>
            <a:rPr lang="en-US" sz="4800" b="1" i="1" dirty="0">
              <a:latin typeface="Calibri" pitchFamily="34" charset="0"/>
            </a:rPr>
            <a:t>Flexibility</a:t>
          </a:r>
        </a:p>
      </dgm:t>
    </dgm:pt>
    <dgm:pt modelId="{5CB2175C-DEF6-4A6B-AE38-0D482C7FEC4E}" type="parTrans" cxnId="{65510DA2-34F9-4867-B0FB-B9B66AFD005E}">
      <dgm:prSet/>
      <dgm:spPr/>
      <dgm:t>
        <a:bodyPr/>
        <a:lstStyle/>
        <a:p>
          <a:endParaRPr lang="en-US"/>
        </a:p>
      </dgm:t>
    </dgm:pt>
    <dgm:pt modelId="{CEC3D554-4B2D-408B-A1A4-D86FA486C4E6}" type="sibTrans" cxnId="{65510DA2-34F9-4867-B0FB-B9B66AFD005E}">
      <dgm:prSet/>
      <dgm:spPr/>
      <dgm:t>
        <a:bodyPr/>
        <a:lstStyle/>
        <a:p>
          <a:endParaRPr lang="en-US"/>
        </a:p>
      </dgm:t>
    </dgm:pt>
    <dgm:pt modelId="{A1E48803-465F-49E8-961C-592744250C1E}">
      <dgm:prSet phldrT="[Text]" custT="1"/>
      <dgm:spPr/>
      <dgm:t>
        <a:bodyPr/>
        <a:lstStyle/>
        <a:p>
          <a:r>
            <a:rPr lang="en-US" sz="4000" dirty="0">
              <a:latin typeface="Calibri" pitchFamily="34" charset="0"/>
            </a:rPr>
            <a:t>I am willing to take on jobs outside of my job </a:t>
          </a:r>
          <a:r>
            <a:rPr lang="en-US" sz="4000" dirty="0" smtClean="0">
              <a:latin typeface="Calibri" pitchFamily="34" charset="0"/>
            </a:rPr>
            <a:t>description when they seem important.</a:t>
          </a:r>
          <a:endParaRPr lang="en-US" sz="4000" dirty="0">
            <a:latin typeface="Calibri" pitchFamily="34" charset="0"/>
          </a:endParaRPr>
        </a:p>
      </dgm:t>
    </dgm:pt>
    <dgm:pt modelId="{E026735C-100C-4FD0-B55B-4CA246BBE8A9}" type="sibTrans" cxnId="{18C6E619-73D9-4841-AB2D-BF83086354B0}">
      <dgm:prSet/>
      <dgm:spPr/>
      <dgm:t>
        <a:bodyPr/>
        <a:lstStyle/>
        <a:p>
          <a:endParaRPr lang="en-US"/>
        </a:p>
      </dgm:t>
    </dgm:pt>
    <dgm:pt modelId="{53E551EA-6846-4A50-8D7E-70D0F5A727DC}" type="parTrans" cxnId="{18C6E619-73D9-4841-AB2D-BF83086354B0}">
      <dgm:prSet/>
      <dgm:spPr/>
      <dgm:t>
        <a:bodyPr/>
        <a:lstStyle/>
        <a:p>
          <a:endParaRPr lang="en-US"/>
        </a:p>
      </dgm:t>
    </dgm:pt>
    <dgm:pt modelId="{85B68DB1-7728-490D-8713-3095A32213DF}" type="pres">
      <dgm:prSet presAssocID="{EFE0ED63-0FF3-42C9-92D4-128031FE9E3C}" presName="Name0" presStyleCnt="0">
        <dgm:presLayoutVars>
          <dgm:dir/>
          <dgm:animLvl val="lvl"/>
          <dgm:resizeHandles val="exact"/>
        </dgm:presLayoutVars>
      </dgm:prSet>
      <dgm:spPr/>
      <dgm:t>
        <a:bodyPr/>
        <a:lstStyle/>
        <a:p>
          <a:endParaRPr lang="en-US"/>
        </a:p>
      </dgm:t>
    </dgm:pt>
    <dgm:pt modelId="{57EB499B-FC78-459D-868D-A3BC0A115DDD}" type="pres">
      <dgm:prSet presAssocID="{04BD7EC2-391E-41FF-9446-6A76EE94489D}" presName="linNode" presStyleCnt="0"/>
      <dgm:spPr/>
      <dgm:t>
        <a:bodyPr/>
        <a:lstStyle/>
        <a:p>
          <a:endParaRPr lang="en-US"/>
        </a:p>
      </dgm:t>
    </dgm:pt>
    <dgm:pt modelId="{B3EBDC23-7F96-47A6-B87A-18C03A24CF27}" type="pres">
      <dgm:prSet presAssocID="{04BD7EC2-391E-41FF-9446-6A76EE94489D}" presName="parentText" presStyleLbl="node1" presStyleIdx="0" presStyleCnt="3" custScaleY="170635" custLinFactNeighborX="858" custLinFactNeighborY="2914">
        <dgm:presLayoutVars>
          <dgm:chMax val="1"/>
          <dgm:bulletEnabled val="1"/>
        </dgm:presLayoutVars>
      </dgm:prSet>
      <dgm:spPr/>
      <dgm:t>
        <a:bodyPr/>
        <a:lstStyle/>
        <a:p>
          <a:endParaRPr lang="en-US"/>
        </a:p>
      </dgm:t>
    </dgm:pt>
    <dgm:pt modelId="{001BE34B-4C8C-4929-885F-5873D4310C19}" type="pres">
      <dgm:prSet presAssocID="{04BD7EC2-391E-41FF-9446-6A76EE94489D}" presName="descendantText" presStyleLbl="alignAccFollowNode1" presStyleIdx="0" presStyleCnt="3" custScaleX="84541" custScaleY="113514" custLinFactNeighborX="-1387" custLinFactNeighborY="-13261">
        <dgm:presLayoutVars>
          <dgm:bulletEnabled val="1"/>
        </dgm:presLayoutVars>
      </dgm:prSet>
      <dgm:spPr/>
      <dgm:t>
        <a:bodyPr/>
        <a:lstStyle/>
        <a:p>
          <a:endParaRPr lang="en-US"/>
        </a:p>
      </dgm:t>
    </dgm:pt>
    <dgm:pt modelId="{2C3C65C4-BB6F-40E3-A8AD-6411DD8FF213}" type="pres">
      <dgm:prSet presAssocID="{2789DF47-34B3-4C15-A448-7EC419B919D6}" presName="sp" presStyleCnt="0"/>
      <dgm:spPr/>
      <dgm:t>
        <a:bodyPr/>
        <a:lstStyle/>
        <a:p>
          <a:endParaRPr lang="en-US"/>
        </a:p>
      </dgm:t>
    </dgm:pt>
    <dgm:pt modelId="{D2A3267C-5DDF-4288-9D03-185824B42056}" type="pres">
      <dgm:prSet presAssocID="{57177AD0-DF8B-4793-A718-32E8DD93E885}" presName="linNode" presStyleCnt="0"/>
      <dgm:spPr/>
      <dgm:t>
        <a:bodyPr/>
        <a:lstStyle/>
        <a:p>
          <a:endParaRPr lang="en-US"/>
        </a:p>
      </dgm:t>
    </dgm:pt>
    <dgm:pt modelId="{5E16212A-B8B7-4915-AF1E-A4E38A8E0A5F}" type="pres">
      <dgm:prSet presAssocID="{57177AD0-DF8B-4793-A718-32E8DD93E885}" presName="parentText" presStyleLbl="node1" presStyleIdx="1" presStyleCnt="3" custScaleX="56112" custScaleY="168241" custLinFactNeighborX="5420" custLinFactNeighborY="-62234">
        <dgm:presLayoutVars>
          <dgm:chMax val="1"/>
          <dgm:bulletEnabled val="1"/>
        </dgm:presLayoutVars>
      </dgm:prSet>
      <dgm:spPr/>
      <dgm:t>
        <a:bodyPr/>
        <a:lstStyle/>
        <a:p>
          <a:endParaRPr lang="en-US"/>
        </a:p>
      </dgm:t>
    </dgm:pt>
    <dgm:pt modelId="{1A7D60B8-8C8F-43F2-8040-419081A8F243}" type="pres">
      <dgm:prSet presAssocID="{57177AD0-DF8B-4793-A718-32E8DD93E885}" presName="descendantText" presStyleLbl="alignAccFollowNode1" presStyleIdx="1" presStyleCnt="3" custScaleX="115053" custLinFactNeighborX="8921" custLinFactNeighborY="-35364">
        <dgm:presLayoutVars>
          <dgm:bulletEnabled val="1"/>
        </dgm:presLayoutVars>
      </dgm:prSet>
      <dgm:spPr/>
      <dgm:t>
        <a:bodyPr/>
        <a:lstStyle/>
        <a:p>
          <a:endParaRPr lang="en-US"/>
        </a:p>
      </dgm:t>
    </dgm:pt>
    <dgm:pt modelId="{DF88C458-0DF1-497E-BE7E-13D1CCEAC89E}" type="pres">
      <dgm:prSet presAssocID="{9D4E9176-A54A-4568-B3E3-D6F50806677A}" presName="sp" presStyleCnt="0"/>
      <dgm:spPr/>
      <dgm:t>
        <a:bodyPr/>
        <a:lstStyle/>
        <a:p>
          <a:endParaRPr lang="en-US"/>
        </a:p>
      </dgm:t>
    </dgm:pt>
    <dgm:pt modelId="{7A0C3953-6431-4A85-B520-C779582FBCBB}" type="pres">
      <dgm:prSet presAssocID="{DAC179A6-BA20-4DF6-B2A9-96F5492F83EF}" presName="linNode" presStyleCnt="0"/>
      <dgm:spPr/>
      <dgm:t>
        <a:bodyPr/>
        <a:lstStyle/>
        <a:p>
          <a:endParaRPr lang="en-US"/>
        </a:p>
      </dgm:t>
    </dgm:pt>
    <dgm:pt modelId="{76AA6FA2-93B0-45E3-9D3C-DCB8AA7C838F}" type="pres">
      <dgm:prSet presAssocID="{DAC179A6-BA20-4DF6-B2A9-96F5492F83EF}" presName="parentText" presStyleLbl="node1" presStyleIdx="2" presStyleCnt="3" custAng="337535" custLinFactNeighborX="-2126" custLinFactNeighborY="-69411">
        <dgm:presLayoutVars>
          <dgm:chMax val="1"/>
          <dgm:bulletEnabled val="1"/>
        </dgm:presLayoutVars>
      </dgm:prSet>
      <dgm:spPr/>
      <dgm:t>
        <a:bodyPr/>
        <a:lstStyle/>
        <a:p>
          <a:endParaRPr lang="en-US"/>
        </a:p>
      </dgm:t>
    </dgm:pt>
    <dgm:pt modelId="{F441E6C3-D66B-41B0-AD9D-88F4DD0BAA77}" type="pres">
      <dgm:prSet presAssocID="{DAC179A6-BA20-4DF6-B2A9-96F5492F83EF}" presName="descendantText" presStyleLbl="alignAccFollowNode1" presStyleIdx="2" presStyleCnt="3" custScaleX="90472" custScaleY="100636" custLinFactNeighborX="-5042" custLinFactNeighborY="-56913">
        <dgm:presLayoutVars>
          <dgm:bulletEnabled val="1"/>
        </dgm:presLayoutVars>
      </dgm:prSet>
      <dgm:spPr/>
      <dgm:t>
        <a:bodyPr/>
        <a:lstStyle/>
        <a:p>
          <a:endParaRPr lang="en-US"/>
        </a:p>
      </dgm:t>
    </dgm:pt>
  </dgm:ptLst>
  <dgm:cxnLst>
    <dgm:cxn modelId="{06CD5934-7BB5-4158-A882-AB33755C26F5}" srcId="{EFE0ED63-0FF3-42C9-92D4-128031FE9E3C}" destId="{04BD7EC2-391E-41FF-9446-6A76EE94489D}" srcOrd="0" destOrd="0" parTransId="{97FEB0EE-CBD9-44C1-9A8F-2F1AE35A9320}" sibTransId="{2789DF47-34B3-4C15-A448-7EC419B919D6}"/>
    <dgm:cxn modelId="{175F2C6E-C050-4AB0-B241-C2CC316E7DB9}" type="presOf" srcId="{04BD7EC2-391E-41FF-9446-6A76EE94489D}" destId="{B3EBDC23-7F96-47A6-B87A-18C03A24CF27}" srcOrd="0" destOrd="0" presId="urn:microsoft.com/office/officeart/2005/8/layout/vList5"/>
    <dgm:cxn modelId="{98B85493-E412-4DDE-B5A1-863FD2B48073}" srcId="{EFE0ED63-0FF3-42C9-92D4-128031FE9E3C}" destId="{57177AD0-DF8B-4793-A718-32E8DD93E885}" srcOrd="1" destOrd="0" parTransId="{6D14F926-3545-4AD0-81D0-959FD7DD4F99}" sibTransId="{9D4E9176-A54A-4568-B3E3-D6F50806677A}"/>
    <dgm:cxn modelId="{A93AE9B7-9D85-48BD-8AE4-E9607B8436D1}" type="presOf" srcId="{C77F10EF-0C6C-43AD-B85C-C859EB64D78F}" destId="{1A7D60B8-8C8F-43F2-8040-419081A8F243}" srcOrd="0" destOrd="0" presId="urn:microsoft.com/office/officeart/2005/8/layout/vList5"/>
    <dgm:cxn modelId="{D199356F-CDE4-4085-A32F-200FB394CC57}" srcId="{04BD7EC2-391E-41FF-9446-6A76EE94489D}" destId="{CFD5A2EE-1992-483B-82C2-A48D1843048E}" srcOrd="0" destOrd="0" parTransId="{C5CF7EFB-7385-481A-9090-EFDF4C0E9D79}" sibTransId="{77FF6E4E-458B-4603-89FE-6909109DEED8}"/>
    <dgm:cxn modelId="{0A7EA840-CAC6-4DBC-95FC-B3BB542B75D2}" type="presOf" srcId="{CFD5A2EE-1992-483B-82C2-A48D1843048E}" destId="{001BE34B-4C8C-4929-885F-5873D4310C19}" srcOrd="0" destOrd="0" presId="urn:microsoft.com/office/officeart/2005/8/layout/vList5"/>
    <dgm:cxn modelId="{4BF25FC6-12AB-4017-8BC2-AD3E401BAC41}" type="presOf" srcId="{A1E48803-465F-49E8-961C-592744250C1E}" destId="{F441E6C3-D66B-41B0-AD9D-88F4DD0BAA77}" srcOrd="0" destOrd="0" presId="urn:microsoft.com/office/officeart/2005/8/layout/vList5"/>
    <dgm:cxn modelId="{42F2DE25-9D64-43EB-B343-77E2215304D8}" type="presOf" srcId="{57177AD0-DF8B-4793-A718-32E8DD93E885}" destId="{5E16212A-B8B7-4915-AF1E-A4E38A8E0A5F}" srcOrd="0" destOrd="0" presId="urn:microsoft.com/office/officeart/2005/8/layout/vList5"/>
    <dgm:cxn modelId="{18C6E619-73D9-4841-AB2D-BF83086354B0}" srcId="{DAC179A6-BA20-4DF6-B2A9-96F5492F83EF}" destId="{A1E48803-465F-49E8-961C-592744250C1E}" srcOrd="0" destOrd="0" parTransId="{53E551EA-6846-4A50-8D7E-70D0F5A727DC}" sibTransId="{E026735C-100C-4FD0-B55B-4CA246BBE8A9}"/>
    <dgm:cxn modelId="{8995DB9D-0E68-402C-B679-631708E69AA7}" type="presOf" srcId="{EFE0ED63-0FF3-42C9-92D4-128031FE9E3C}" destId="{85B68DB1-7728-490D-8713-3095A32213DF}" srcOrd="0" destOrd="0" presId="urn:microsoft.com/office/officeart/2005/8/layout/vList5"/>
    <dgm:cxn modelId="{92B271A1-A92E-46F4-ABB9-3AA5844A2D0E}" type="presOf" srcId="{DAC179A6-BA20-4DF6-B2A9-96F5492F83EF}" destId="{76AA6FA2-93B0-45E3-9D3C-DCB8AA7C838F}" srcOrd="0" destOrd="0" presId="urn:microsoft.com/office/officeart/2005/8/layout/vList5"/>
    <dgm:cxn modelId="{65510DA2-34F9-4867-B0FB-B9B66AFD005E}" srcId="{EFE0ED63-0FF3-42C9-92D4-128031FE9E3C}" destId="{DAC179A6-BA20-4DF6-B2A9-96F5492F83EF}" srcOrd="2" destOrd="0" parTransId="{5CB2175C-DEF6-4A6B-AE38-0D482C7FEC4E}" sibTransId="{CEC3D554-4B2D-408B-A1A4-D86FA486C4E6}"/>
    <dgm:cxn modelId="{E81F5029-2647-4AFE-BED7-40ECF0BEB1CE}" srcId="{57177AD0-DF8B-4793-A718-32E8DD93E885}" destId="{C77F10EF-0C6C-43AD-B85C-C859EB64D78F}" srcOrd="0" destOrd="0" parTransId="{C9EFCE25-5FB4-4650-8F88-532FC31C4FD5}" sibTransId="{EB0FBFE4-9AEC-48B8-8FA2-57F1DFAF4D3D}"/>
    <dgm:cxn modelId="{B4D1D104-90CF-4B9D-A0A0-2D2D0A9A7389}" type="presParOf" srcId="{85B68DB1-7728-490D-8713-3095A32213DF}" destId="{57EB499B-FC78-459D-868D-A3BC0A115DDD}" srcOrd="0" destOrd="0" presId="urn:microsoft.com/office/officeart/2005/8/layout/vList5"/>
    <dgm:cxn modelId="{067EAF0B-021F-40D4-A017-D9B9615C7B54}" type="presParOf" srcId="{57EB499B-FC78-459D-868D-A3BC0A115DDD}" destId="{B3EBDC23-7F96-47A6-B87A-18C03A24CF27}" srcOrd="0" destOrd="0" presId="urn:microsoft.com/office/officeart/2005/8/layout/vList5"/>
    <dgm:cxn modelId="{92F387A1-2CA0-4D72-B5D4-08BA343A7B5A}" type="presParOf" srcId="{57EB499B-FC78-459D-868D-A3BC0A115DDD}" destId="{001BE34B-4C8C-4929-885F-5873D4310C19}" srcOrd="1" destOrd="0" presId="urn:microsoft.com/office/officeart/2005/8/layout/vList5"/>
    <dgm:cxn modelId="{5CA6E861-19C7-4334-B8A5-A7FD195361B8}" type="presParOf" srcId="{85B68DB1-7728-490D-8713-3095A32213DF}" destId="{2C3C65C4-BB6F-40E3-A8AD-6411DD8FF213}" srcOrd="1" destOrd="0" presId="urn:microsoft.com/office/officeart/2005/8/layout/vList5"/>
    <dgm:cxn modelId="{0A3E27C5-8829-44E3-BD71-56D05D8F17D7}" type="presParOf" srcId="{85B68DB1-7728-490D-8713-3095A32213DF}" destId="{D2A3267C-5DDF-4288-9D03-185824B42056}" srcOrd="2" destOrd="0" presId="urn:microsoft.com/office/officeart/2005/8/layout/vList5"/>
    <dgm:cxn modelId="{C1AB7F14-CAE9-439C-AF7F-322C51288871}" type="presParOf" srcId="{D2A3267C-5DDF-4288-9D03-185824B42056}" destId="{5E16212A-B8B7-4915-AF1E-A4E38A8E0A5F}" srcOrd="0" destOrd="0" presId="urn:microsoft.com/office/officeart/2005/8/layout/vList5"/>
    <dgm:cxn modelId="{C5B3A741-20A2-45C8-8E25-BD356787407B}" type="presParOf" srcId="{D2A3267C-5DDF-4288-9D03-185824B42056}" destId="{1A7D60B8-8C8F-43F2-8040-419081A8F243}" srcOrd="1" destOrd="0" presId="urn:microsoft.com/office/officeart/2005/8/layout/vList5"/>
    <dgm:cxn modelId="{71097130-BFD9-41D1-8FD7-95EB5226D813}" type="presParOf" srcId="{85B68DB1-7728-490D-8713-3095A32213DF}" destId="{DF88C458-0DF1-497E-BE7E-13D1CCEAC89E}" srcOrd="3" destOrd="0" presId="urn:microsoft.com/office/officeart/2005/8/layout/vList5"/>
    <dgm:cxn modelId="{65986C22-2555-46CA-95F8-9575F52BB29F}" type="presParOf" srcId="{85B68DB1-7728-490D-8713-3095A32213DF}" destId="{7A0C3953-6431-4A85-B520-C779582FBCBB}" srcOrd="4" destOrd="0" presId="urn:microsoft.com/office/officeart/2005/8/layout/vList5"/>
    <dgm:cxn modelId="{D93F1309-8A80-4962-9F85-7940B30C82F9}" type="presParOf" srcId="{7A0C3953-6431-4A85-B520-C779582FBCBB}" destId="{76AA6FA2-93B0-45E3-9D3C-DCB8AA7C838F}" srcOrd="0" destOrd="0" presId="urn:microsoft.com/office/officeart/2005/8/layout/vList5"/>
    <dgm:cxn modelId="{3BA2388E-4EC1-4839-B646-6F899CE25279}" type="presParOf" srcId="{7A0C3953-6431-4A85-B520-C779582FBCBB}" destId="{F441E6C3-D66B-41B0-AD9D-88F4DD0BAA77}"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D88C13-3F64-42F1-836A-4C1F97A8BBD7}"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E162D85E-A0F3-4C8D-BA64-38B32B6564BB}">
      <dgm:prSet phldrT="[Text]" custT="1"/>
      <dgm:spPr>
        <a:ln>
          <a:solidFill>
            <a:schemeClr val="bg1"/>
          </a:solidFill>
        </a:ln>
      </dgm:spPr>
      <dgm:t>
        <a:bodyPr/>
        <a:lstStyle/>
        <a:p>
          <a:r>
            <a:rPr lang="en-US" sz="4800" b="1" i="1" dirty="0">
              <a:latin typeface="Calibri" pitchFamily="34" charset="0"/>
            </a:rPr>
            <a:t>Collective Ownership of Goals</a:t>
          </a:r>
        </a:p>
      </dgm:t>
    </dgm:pt>
    <dgm:pt modelId="{0D8CCD81-35FD-4D38-B1C1-8FA2B44B5DB0}" type="parTrans" cxnId="{3A753AEC-16F6-4B10-B878-B5CF9ACD88D3}">
      <dgm:prSet/>
      <dgm:spPr/>
      <dgm:t>
        <a:bodyPr/>
        <a:lstStyle/>
        <a:p>
          <a:endParaRPr lang="en-US"/>
        </a:p>
      </dgm:t>
    </dgm:pt>
    <dgm:pt modelId="{53184FFA-FBCC-4DAF-9AF7-EEAB8FBBB0DD}" type="sibTrans" cxnId="{3A753AEC-16F6-4B10-B878-B5CF9ACD88D3}">
      <dgm:prSet/>
      <dgm:spPr/>
      <dgm:t>
        <a:bodyPr/>
        <a:lstStyle/>
        <a:p>
          <a:endParaRPr lang="en-US"/>
        </a:p>
      </dgm:t>
    </dgm:pt>
    <dgm:pt modelId="{FE8D47AE-9A39-460C-9161-F3835FFCD09D}">
      <dgm:prSet phldrT="[Text]" custT="1"/>
      <dgm:spPr>
        <a:solidFill>
          <a:schemeClr val="bg1">
            <a:lumMod val="95000"/>
            <a:alpha val="90000"/>
          </a:schemeClr>
        </a:solidFill>
      </dgm:spPr>
      <dgm:t>
        <a:bodyPr/>
        <a:lstStyle/>
        <a:p>
          <a:r>
            <a:rPr lang="en-US" sz="4000" dirty="0" smtClean="0">
              <a:latin typeface="Calibri" pitchFamily="34" charset="0"/>
            </a:rPr>
            <a:t>Professions </a:t>
          </a:r>
          <a:r>
            <a:rPr lang="en-US" sz="4000" dirty="0">
              <a:latin typeface="Calibri" pitchFamily="34" charset="0"/>
            </a:rPr>
            <a:t>from other disciplines with whom I work encourage patients' and family members' participation in the care process</a:t>
          </a:r>
          <a:r>
            <a:rPr lang="en-US" sz="4000" dirty="0" smtClean="0">
              <a:latin typeface="Calibri" pitchFamily="34" charset="0"/>
            </a:rPr>
            <a:t>. </a:t>
          </a:r>
          <a:endParaRPr lang="en-US" sz="4000" dirty="0">
            <a:latin typeface="Calibri" pitchFamily="34" charset="0"/>
          </a:endParaRPr>
        </a:p>
      </dgm:t>
    </dgm:pt>
    <dgm:pt modelId="{484EDE72-B33E-4EAD-9D5F-819747604888}" type="parTrans" cxnId="{3A5EA33D-5E49-489A-BDB8-DF73A94387C4}">
      <dgm:prSet/>
      <dgm:spPr/>
      <dgm:t>
        <a:bodyPr/>
        <a:lstStyle/>
        <a:p>
          <a:endParaRPr lang="en-US"/>
        </a:p>
      </dgm:t>
    </dgm:pt>
    <dgm:pt modelId="{7BCE1F1A-A637-4080-A55F-8C522A44C89C}" type="sibTrans" cxnId="{3A5EA33D-5E49-489A-BDB8-DF73A94387C4}">
      <dgm:prSet/>
      <dgm:spPr/>
      <dgm:t>
        <a:bodyPr/>
        <a:lstStyle/>
        <a:p>
          <a:endParaRPr lang="en-US"/>
        </a:p>
      </dgm:t>
    </dgm:pt>
    <dgm:pt modelId="{5D60A2D2-27D1-44A9-827B-47A21473B975}">
      <dgm:prSet phldrT="[Text]" custT="1"/>
      <dgm:spPr>
        <a:ln>
          <a:solidFill>
            <a:schemeClr val="bg1"/>
          </a:solidFill>
        </a:ln>
      </dgm:spPr>
      <dgm:t>
        <a:bodyPr/>
        <a:lstStyle/>
        <a:p>
          <a:r>
            <a:rPr lang="en-US" sz="4800" b="1" i="1" dirty="0">
              <a:latin typeface="Calibri" pitchFamily="34" charset="0"/>
            </a:rPr>
            <a:t>Reflection on Process</a:t>
          </a:r>
        </a:p>
      </dgm:t>
    </dgm:pt>
    <dgm:pt modelId="{E0F7BD30-7277-4D62-9FF4-A9A657561DC6}" type="parTrans" cxnId="{8576231B-0A6A-4D92-BADD-66C623B2D1BB}">
      <dgm:prSet/>
      <dgm:spPr/>
      <dgm:t>
        <a:bodyPr/>
        <a:lstStyle/>
        <a:p>
          <a:endParaRPr lang="en-US"/>
        </a:p>
      </dgm:t>
    </dgm:pt>
    <dgm:pt modelId="{D2B4EA7A-AE2E-43B1-8B2E-CAD42B93AD4B}" type="sibTrans" cxnId="{8576231B-0A6A-4D92-BADD-66C623B2D1BB}">
      <dgm:prSet/>
      <dgm:spPr/>
      <dgm:t>
        <a:bodyPr/>
        <a:lstStyle/>
        <a:p>
          <a:endParaRPr lang="en-US"/>
        </a:p>
      </dgm:t>
    </dgm:pt>
    <dgm:pt modelId="{73E9E461-D9D1-4D88-BA91-0A7EDBC4CA69}">
      <dgm:prSet phldrT="[Text]" custT="1"/>
      <dgm:spPr/>
      <dgm:t>
        <a:bodyPr/>
        <a:lstStyle/>
        <a:p>
          <a:r>
            <a:rPr lang="en-US" sz="4000" dirty="0">
              <a:latin typeface="Calibri" pitchFamily="34" charset="0"/>
            </a:rPr>
            <a:t>I discuss with professionals from other disciplines the degree to which each of us should be involved in a particular case.</a:t>
          </a:r>
        </a:p>
      </dgm:t>
    </dgm:pt>
    <dgm:pt modelId="{54A095C6-4E96-41A5-AAC6-AF6756B634DD}" type="parTrans" cxnId="{4F979463-6311-4B23-AD0D-3F68961C2D19}">
      <dgm:prSet/>
      <dgm:spPr/>
      <dgm:t>
        <a:bodyPr/>
        <a:lstStyle/>
        <a:p>
          <a:endParaRPr lang="en-US"/>
        </a:p>
      </dgm:t>
    </dgm:pt>
    <dgm:pt modelId="{988136D9-BA3F-4B6A-AB2F-89A904A5815F}" type="sibTrans" cxnId="{4F979463-6311-4B23-AD0D-3F68961C2D19}">
      <dgm:prSet/>
      <dgm:spPr/>
      <dgm:t>
        <a:bodyPr/>
        <a:lstStyle/>
        <a:p>
          <a:endParaRPr lang="en-US"/>
        </a:p>
      </dgm:t>
    </dgm:pt>
    <dgm:pt modelId="{22C58952-09AE-4817-BEBB-34D2EE42B4BA}" type="pres">
      <dgm:prSet presAssocID="{8BD88C13-3F64-42F1-836A-4C1F97A8BBD7}" presName="Name0" presStyleCnt="0">
        <dgm:presLayoutVars>
          <dgm:dir/>
          <dgm:animLvl val="lvl"/>
          <dgm:resizeHandles val="exact"/>
        </dgm:presLayoutVars>
      </dgm:prSet>
      <dgm:spPr/>
      <dgm:t>
        <a:bodyPr/>
        <a:lstStyle/>
        <a:p>
          <a:endParaRPr lang="en-US"/>
        </a:p>
      </dgm:t>
    </dgm:pt>
    <dgm:pt modelId="{743D60F4-7CA5-4E95-8634-8A231C373B80}" type="pres">
      <dgm:prSet presAssocID="{E162D85E-A0F3-4C8D-BA64-38B32B6564BB}" presName="linNode" presStyleCnt="0"/>
      <dgm:spPr/>
      <dgm:t>
        <a:bodyPr/>
        <a:lstStyle/>
        <a:p>
          <a:endParaRPr lang="en-US"/>
        </a:p>
      </dgm:t>
    </dgm:pt>
    <dgm:pt modelId="{37FA0848-59B6-41A7-A737-E36B9AB1DFFE}" type="pres">
      <dgm:prSet presAssocID="{E162D85E-A0F3-4C8D-BA64-38B32B6564BB}" presName="parentText" presStyleLbl="node1" presStyleIdx="0" presStyleCnt="2" custScaleX="37358" custScaleY="56559" custLinFactNeighborX="-3060" custLinFactNeighborY="-1112">
        <dgm:presLayoutVars>
          <dgm:chMax val="1"/>
          <dgm:bulletEnabled val="1"/>
        </dgm:presLayoutVars>
      </dgm:prSet>
      <dgm:spPr/>
      <dgm:t>
        <a:bodyPr/>
        <a:lstStyle/>
        <a:p>
          <a:endParaRPr lang="en-US"/>
        </a:p>
      </dgm:t>
    </dgm:pt>
    <dgm:pt modelId="{9C6E0DEE-3B4F-4A6B-9A16-0F73238FF491}" type="pres">
      <dgm:prSet presAssocID="{E162D85E-A0F3-4C8D-BA64-38B32B6564BB}" presName="descendantText" presStyleLbl="alignAccFollowNode1" presStyleIdx="0" presStyleCnt="2" custScaleX="103971" custScaleY="34333" custLinFactNeighborX="-5607" custLinFactNeighborY="-3380">
        <dgm:presLayoutVars>
          <dgm:bulletEnabled val="1"/>
        </dgm:presLayoutVars>
      </dgm:prSet>
      <dgm:spPr/>
      <dgm:t>
        <a:bodyPr/>
        <a:lstStyle/>
        <a:p>
          <a:endParaRPr lang="en-US"/>
        </a:p>
      </dgm:t>
    </dgm:pt>
    <dgm:pt modelId="{CE24C21D-13F0-4C90-8604-887056AF4F1E}" type="pres">
      <dgm:prSet presAssocID="{53184FFA-FBCC-4DAF-9AF7-EEAB8FBBB0DD}" presName="sp" presStyleCnt="0"/>
      <dgm:spPr/>
      <dgm:t>
        <a:bodyPr/>
        <a:lstStyle/>
        <a:p>
          <a:endParaRPr lang="en-US"/>
        </a:p>
      </dgm:t>
    </dgm:pt>
    <dgm:pt modelId="{2098FC3F-4A2E-4FF3-A39E-D2F9F98F5A77}" type="pres">
      <dgm:prSet presAssocID="{5D60A2D2-27D1-44A9-827B-47A21473B975}" presName="linNode" presStyleCnt="0"/>
      <dgm:spPr/>
      <dgm:t>
        <a:bodyPr/>
        <a:lstStyle/>
        <a:p>
          <a:endParaRPr lang="en-US"/>
        </a:p>
      </dgm:t>
    </dgm:pt>
    <dgm:pt modelId="{BCC9963B-2686-4D52-96C6-070E746071C7}" type="pres">
      <dgm:prSet presAssocID="{5D60A2D2-27D1-44A9-827B-47A21473B975}" presName="parentText" presStyleLbl="node1" presStyleIdx="1" presStyleCnt="2" custAng="0" custScaleX="50021" custScaleY="35891" custLinFactNeighborX="286" custLinFactNeighborY="-21792">
        <dgm:presLayoutVars>
          <dgm:chMax val="1"/>
          <dgm:bulletEnabled val="1"/>
        </dgm:presLayoutVars>
      </dgm:prSet>
      <dgm:spPr/>
      <dgm:t>
        <a:bodyPr/>
        <a:lstStyle/>
        <a:p>
          <a:endParaRPr lang="en-US"/>
        </a:p>
      </dgm:t>
    </dgm:pt>
    <dgm:pt modelId="{59425C9A-3415-4F65-96E3-3EA88F673AFA}" type="pres">
      <dgm:prSet presAssocID="{5D60A2D2-27D1-44A9-827B-47A21473B975}" presName="descendantText" presStyleLbl="alignAccFollowNode1" presStyleIdx="1" presStyleCnt="2" custScaleX="120735" custScaleY="34710" custLinFactNeighborX="-514" custLinFactNeighborY="-25873">
        <dgm:presLayoutVars>
          <dgm:bulletEnabled val="1"/>
        </dgm:presLayoutVars>
      </dgm:prSet>
      <dgm:spPr/>
      <dgm:t>
        <a:bodyPr/>
        <a:lstStyle/>
        <a:p>
          <a:endParaRPr lang="en-US"/>
        </a:p>
      </dgm:t>
    </dgm:pt>
  </dgm:ptLst>
  <dgm:cxnLst>
    <dgm:cxn modelId="{3A753AEC-16F6-4B10-B878-B5CF9ACD88D3}" srcId="{8BD88C13-3F64-42F1-836A-4C1F97A8BBD7}" destId="{E162D85E-A0F3-4C8D-BA64-38B32B6564BB}" srcOrd="0" destOrd="0" parTransId="{0D8CCD81-35FD-4D38-B1C1-8FA2B44B5DB0}" sibTransId="{53184FFA-FBCC-4DAF-9AF7-EEAB8FBBB0DD}"/>
    <dgm:cxn modelId="{3A5EA33D-5E49-489A-BDB8-DF73A94387C4}" srcId="{E162D85E-A0F3-4C8D-BA64-38B32B6564BB}" destId="{FE8D47AE-9A39-460C-9161-F3835FFCD09D}" srcOrd="0" destOrd="0" parTransId="{484EDE72-B33E-4EAD-9D5F-819747604888}" sibTransId="{7BCE1F1A-A637-4080-A55F-8C522A44C89C}"/>
    <dgm:cxn modelId="{1727071B-7EAC-4355-879C-8AE3DF2AB3BB}" type="presOf" srcId="{8BD88C13-3F64-42F1-836A-4C1F97A8BBD7}" destId="{22C58952-09AE-4817-BEBB-34D2EE42B4BA}" srcOrd="0" destOrd="0" presId="urn:microsoft.com/office/officeart/2005/8/layout/vList5"/>
    <dgm:cxn modelId="{331A1F73-E8B9-4722-9A92-EC71CF87EE38}" type="presOf" srcId="{5D60A2D2-27D1-44A9-827B-47A21473B975}" destId="{BCC9963B-2686-4D52-96C6-070E746071C7}" srcOrd="0" destOrd="0" presId="urn:microsoft.com/office/officeart/2005/8/layout/vList5"/>
    <dgm:cxn modelId="{55A59163-786B-4157-8F25-487BB9FB50E1}" type="presOf" srcId="{73E9E461-D9D1-4D88-BA91-0A7EDBC4CA69}" destId="{59425C9A-3415-4F65-96E3-3EA88F673AFA}" srcOrd="0" destOrd="0" presId="urn:microsoft.com/office/officeart/2005/8/layout/vList5"/>
    <dgm:cxn modelId="{8576231B-0A6A-4D92-BADD-66C623B2D1BB}" srcId="{8BD88C13-3F64-42F1-836A-4C1F97A8BBD7}" destId="{5D60A2D2-27D1-44A9-827B-47A21473B975}" srcOrd="1" destOrd="0" parTransId="{E0F7BD30-7277-4D62-9FF4-A9A657561DC6}" sibTransId="{D2B4EA7A-AE2E-43B1-8B2E-CAD42B93AD4B}"/>
    <dgm:cxn modelId="{3D0C55C2-4CCD-4A14-959C-45FB26741C3F}" type="presOf" srcId="{E162D85E-A0F3-4C8D-BA64-38B32B6564BB}" destId="{37FA0848-59B6-41A7-A737-E36B9AB1DFFE}" srcOrd="0" destOrd="0" presId="urn:microsoft.com/office/officeart/2005/8/layout/vList5"/>
    <dgm:cxn modelId="{4F979463-6311-4B23-AD0D-3F68961C2D19}" srcId="{5D60A2D2-27D1-44A9-827B-47A21473B975}" destId="{73E9E461-D9D1-4D88-BA91-0A7EDBC4CA69}" srcOrd="0" destOrd="0" parTransId="{54A095C6-4E96-41A5-AAC6-AF6756B634DD}" sibTransId="{988136D9-BA3F-4B6A-AB2F-89A904A5815F}"/>
    <dgm:cxn modelId="{CDA41735-3A33-4B3B-BCE2-46E59CE6506B}" type="presOf" srcId="{FE8D47AE-9A39-460C-9161-F3835FFCD09D}" destId="{9C6E0DEE-3B4F-4A6B-9A16-0F73238FF491}" srcOrd="0" destOrd="0" presId="urn:microsoft.com/office/officeart/2005/8/layout/vList5"/>
    <dgm:cxn modelId="{A31E3B77-99C7-49B6-96DD-1706B99C6BE7}" type="presParOf" srcId="{22C58952-09AE-4817-BEBB-34D2EE42B4BA}" destId="{743D60F4-7CA5-4E95-8634-8A231C373B80}" srcOrd="0" destOrd="0" presId="urn:microsoft.com/office/officeart/2005/8/layout/vList5"/>
    <dgm:cxn modelId="{9BA72C7F-3FD3-4ABA-B783-AF3BEEBCEB58}" type="presParOf" srcId="{743D60F4-7CA5-4E95-8634-8A231C373B80}" destId="{37FA0848-59B6-41A7-A737-E36B9AB1DFFE}" srcOrd="0" destOrd="0" presId="urn:microsoft.com/office/officeart/2005/8/layout/vList5"/>
    <dgm:cxn modelId="{5FB521C0-3EF7-43ED-B520-1140D28C5E46}" type="presParOf" srcId="{743D60F4-7CA5-4E95-8634-8A231C373B80}" destId="{9C6E0DEE-3B4F-4A6B-9A16-0F73238FF491}" srcOrd="1" destOrd="0" presId="urn:microsoft.com/office/officeart/2005/8/layout/vList5"/>
    <dgm:cxn modelId="{DC9A6131-D4D6-4168-A2D0-1BDFEBEE6365}" type="presParOf" srcId="{22C58952-09AE-4817-BEBB-34D2EE42B4BA}" destId="{CE24C21D-13F0-4C90-8604-887056AF4F1E}" srcOrd="1" destOrd="0" presId="urn:microsoft.com/office/officeart/2005/8/layout/vList5"/>
    <dgm:cxn modelId="{59411795-21B7-45A3-9CD8-3C8FAFB3A001}" type="presParOf" srcId="{22C58952-09AE-4817-BEBB-34D2EE42B4BA}" destId="{2098FC3F-4A2E-4FF3-A39E-D2F9F98F5A77}" srcOrd="2" destOrd="0" presId="urn:microsoft.com/office/officeart/2005/8/layout/vList5"/>
    <dgm:cxn modelId="{676FE85E-693C-472C-9510-847324DE3B0B}" type="presParOf" srcId="{2098FC3F-4A2E-4FF3-A39E-D2F9F98F5A77}" destId="{BCC9963B-2686-4D52-96C6-070E746071C7}" srcOrd="0" destOrd="0" presId="urn:microsoft.com/office/officeart/2005/8/layout/vList5"/>
    <dgm:cxn modelId="{6016654C-B463-4D7F-873F-2365B010A2E0}" type="presParOf" srcId="{2098FC3F-4A2E-4FF3-A39E-D2F9F98F5A77}" destId="{59425C9A-3415-4F65-96E3-3EA88F673AFA}" srcOrd="1" destOrd="0" presId="urn:microsoft.com/office/officeart/2005/8/layout/vList5"/>
  </dgm:cxnLst>
  <dgm:bg>
    <a:noFill/>
  </dgm:bg>
  <dgm:whole>
    <a:ln>
      <a:solidFill>
        <a:schemeClr val="bg1">
          <a:lumMod val="95000"/>
        </a:schemeClr>
      </a:solidFill>
    </a:ln>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1BE34B-4C8C-4929-885F-5873D4310C19}">
      <dsp:nvSpPr>
        <dsp:cNvPr id="0" name=""/>
        <dsp:cNvSpPr/>
      </dsp:nvSpPr>
      <dsp:spPr>
        <a:xfrm rot="5400000">
          <a:off x="20052143" y="-7423339"/>
          <a:ext cx="1368176" cy="17101545"/>
        </a:xfrm>
        <a:prstGeom prst="round2SameRect">
          <a:avLst/>
        </a:prstGeom>
        <a:solidFill>
          <a:schemeClr val="bg1">
            <a:lumMod val="85000"/>
            <a:alpha val="9000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latin typeface="Calibri" pitchFamily="34" charset="0"/>
            </a:rPr>
            <a:t>I utilize other professionals for their particular expertise.</a:t>
          </a:r>
        </a:p>
      </dsp:txBody>
      <dsp:txXfrm rot="-5400000">
        <a:off x="12185459" y="510134"/>
        <a:ext cx="17034756" cy="1234598"/>
      </dsp:txXfrm>
    </dsp:sp>
    <dsp:sp modelId="{B3EBDC23-7F96-47A6-B87A-18C03A24CF27}">
      <dsp:nvSpPr>
        <dsp:cNvPr id="0" name=""/>
        <dsp:cNvSpPr/>
      </dsp:nvSpPr>
      <dsp:spPr>
        <a:xfrm>
          <a:off x="1138199" y="45762"/>
          <a:ext cx="11378643" cy="2570815"/>
        </a:xfrm>
        <a:prstGeom prst="roundRect">
          <a:avLst/>
        </a:prstGeom>
        <a:solidFill>
          <a:schemeClr val="dk2">
            <a:hueOff val="0"/>
            <a:satOff val="0"/>
            <a:lumOff val="0"/>
            <a:alphaOff val="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en-US" sz="4800" b="1" i="1" kern="1200" dirty="0">
              <a:effectLst>
                <a:outerShdw blurRad="38100" dist="38100" dir="2700000" algn="tl">
                  <a:srgbClr val="000000">
                    <a:alpha val="43137"/>
                  </a:srgbClr>
                </a:outerShdw>
              </a:effectLst>
              <a:latin typeface="Calibri" pitchFamily="34" charset="0"/>
            </a:rPr>
            <a:t>Interdependence</a:t>
          </a:r>
        </a:p>
      </dsp:txBody>
      <dsp:txXfrm>
        <a:off x="1263696" y="171259"/>
        <a:ext cx="11127649" cy="2319821"/>
      </dsp:txXfrm>
    </dsp:sp>
    <dsp:sp modelId="{1A7D60B8-8C8F-43F2-8040-419081A8F243}">
      <dsp:nvSpPr>
        <dsp:cNvPr id="0" name=""/>
        <dsp:cNvSpPr/>
      </dsp:nvSpPr>
      <dsp:spPr>
        <a:xfrm rot="5400000">
          <a:off x="19398726" y="-8147723"/>
          <a:ext cx="1205293" cy="23273725"/>
        </a:xfrm>
        <a:prstGeom prst="round2SameRect">
          <a:avLst/>
        </a:prstGeom>
        <a:solidFill>
          <a:schemeClr val="bg1">
            <a:lumMod val="95000"/>
            <a:alpha val="9000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latin typeface="Calibri" pitchFamily="34" charset="0"/>
            </a:rPr>
            <a:t>Distinct new programs emerge from the </a:t>
          </a:r>
          <a:r>
            <a:rPr lang="en-US" sz="4000" kern="1200" dirty="0" smtClean="0">
              <a:latin typeface="Calibri" pitchFamily="34" charset="0"/>
            </a:rPr>
            <a:t>collective </a:t>
          </a:r>
          <a:r>
            <a:rPr lang="en-US" sz="4000" kern="1200" dirty="0">
              <a:latin typeface="Calibri" pitchFamily="34" charset="0"/>
            </a:rPr>
            <a:t>work of colleagues from different disciplines.</a:t>
          </a:r>
        </a:p>
      </dsp:txBody>
      <dsp:txXfrm rot="-5400000">
        <a:off x="8364510" y="2945331"/>
        <a:ext cx="23214887" cy="1087617"/>
      </dsp:txXfrm>
    </dsp:sp>
    <dsp:sp modelId="{5E16212A-B8B7-4915-AF1E-A4E38A8E0A5F}">
      <dsp:nvSpPr>
        <dsp:cNvPr id="0" name=""/>
        <dsp:cNvSpPr/>
      </dsp:nvSpPr>
      <dsp:spPr>
        <a:xfrm>
          <a:off x="2061032" y="1710377"/>
          <a:ext cx="6384784" cy="2534747"/>
        </a:xfrm>
        <a:prstGeom prst="roundRect">
          <a:avLst/>
        </a:prstGeom>
        <a:solidFill>
          <a:schemeClr val="dk2">
            <a:hueOff val="0"/>
            <a:satOff val="0"/>
            <a:lumOff val="0"/>
            <a:alphaOff val="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en-US" sz="4800" b="1" i="1" kern="1200" dirty="0">
              <a:latin typeface="Calibri" pitchFamily="34" charset="0"/>
            </a:rPr>
            <a:t>Newly Created Professional Activities</a:t>
          </a:r>
        </a:p>
      </dsp:txBody>
      <dsp:txXfrm>
        <a:off x="2184768" y="1834113"/>
        <a:ext cx="6137312" cy="2287275"/>
      </dsp:txXfrm>
    </dsp:sp>
    <dsp:sp modelId="{F441E6C3-D66B-41B0-AD9D-88F4DD0BAA77}">
      <dsp:nvSpPr>
        <dsp:cNvPr id="0" name=""/>
        <dsp:cNvSpPr/>
      </dsp:nvSpPr>
      <dsp:spPr>
        <a:xfrm rot="5400000">
          <a:off x="20333251" y="-3834175"/>
          <a:ext cx="1212959" cy="18319199"/>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latin typeface="Calibri" pitchFamily="34" charset="0"/>
            </a:rPr>
            <a:t>I am willing to take on jobs outside of my job </a:t>
          </a:r>
          <a:r>
            <a:rPr lang="en-US" sz="4000" kern="1200" dirty="0" smtClean="0">
              <a:latin typeface="Calibri" pitchFamily="34" charset="0"/>
            </a:rPr>
            <a:t>description when they seem important.</a:t>
          </a:r>
          <a:endParaRPr lang="en-US" sz="4000" kern="1200" dirty="0">
            <a:latin typeface="Calibri" pitchFamily="34" charset="0"/>
          </a:endParaRPr>
        </a:p>
      </dsp:txBody>
      <dsp:txXfrm rot="-5400000">
        <a:off x="11780131" y="4778157"/>
        <a:ext cx="18259987" cy="1094535"/>
      </dsp:txXfrm>
    </dsp:sp>
    <dsp:sp modelId="{76AA6FA2-93B0-45E3-9D3C-DCB8AA7C838F}">
      <dsp:nvSpPr>
        <dsp:cNvPr id="0" name=""/>
        <dsp:cNvSpPr/>
      </dsp:nvSpPr>
      <dsp:spPr>
        <a:xfrm rot="337535">
          <a:off x="534154" y="4212326"/>
          <a:ext cx="11389766" cy="1506616"/>
        </a:xfrm>
        <a:prstGeom prst="roundRect">
          <a:avLst/>
        </a:prstGeom>
        <a:solidFill>
          <a:schemeClr val="dk2">
            <a:hueOff val="0"/>
            <a:satOff val="0"/>
            <a:lumOff val="0"/>
            <a:alphaOff val="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en-US" sz="4800" b="1" i="1" kern="1200" dirty="0">
              <a:latin typeface="Calibri" pitchFamily="34" charset="0"/>
            </a:rPr>
            <a:t>Flexibility</a:t>
          </a:r>
        </a:p>
      </dsp:txBody>
      <dsp:txXfrm>
        <a:off x="607701" y="4285873"/>
        <a:ext cx="11242672" cy="13595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E0DEE-3B4F-4A6B-9A16-0F73238FF491}">
      <dsp:nvSpPr>
        <dsp:cNvPr id="0" name=""/>
        <dsp:cNvSpPr/>
      </dsp:nvSpPr>
      <dsp:spPr>
        <a:xfrm rot="5400000">
          <a:off x="13950905" y="-8622030"/>
          <a:ext cx="1987843" cy="21130598"/>
        </a:xfrm>
        <a:prstGeom prst="round2SameRect">
          <a:avLst/>
        </a:prstGeom>
        <a:solidFill>
          <a:schemeClr val="bg1">
            <a:lumMod val="95000"/>
            <a:alpha val="9000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smtClean="0">
              <a:latin typeface="Calibri" pitchFamily="34" charset="0"/>
            </a:rPr>
            <a:t>Professions </a:t>
          </a:r>
          <a:r>
            <a:rPr lang="en-US" sz="4000" kern="1200" dirty="0">
              <a:latin typeface="Calibri" pitchFamily="34" charset="0"/>
            </a:rPr>
            <a:t>from other disciplines with whom I work encourage patients' and family members' participation in the care process</a:t>
          </a:r>
          <a:r>
            <a:rPr lang="en-US" sz="4000" kern="1200" dirty="0" smtClean="0">
              <a:latin typeface="Calibri" pitchFamily="34" charset="0"/>
            </a:rPr>
            <a:t>. </a:t>
          </a:r>
          <a:endParaRPr lang="en-US" sz="4000" kern="1200" dirty="0">
            <a:latin typeface="Calibri" pitchFamily="34" charset="0"/>
          </a:endParaRPr>
        </a:p>
      </dsp:txBody>
      <dsp:txXfrm rot="-5400000">
        <a:off x="4379528" y="1046385"/>
        <a:ext cx="21033560" cy="1793767"/>
      </dsp:txXfrm>
    </dsp:sp>
    <dsp:sp modelId="{37FA0848-59B6-41A7-A737-E36B9AB1DFFE}">
      <dsp:nvSpPr>
        <dsp:cNvPr id="0" name=""/>
        <dsp:cNvSpPr/>
      </dsp:nvSpPr>
      <dsp:spPr>
        <a:xfrm>
          <a:off x="127854" y="11796"/>
          <a:ext cx="4270765" cy="4093381"/>
        </a:xfrm>
        <a:prstGeom prst="roundRect">
          <a:avLst/>
        </a:prstGeom>
        <a:solidFill>
          <a:schemeClr val="dk2">
            <a:hueOff val="0"/>
            <a:satOff val="0"/>
            <a:lumOff val="0"/>
            <a:alphaOff val="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en-US" sz="4800" b="1" i="1" kern="1200" dirty="0">
              <a:latin typeface="Calibri" pitchFamily="34" charset="0"/>
            </a:rPr>
            <a:t>Collective Ownership of Goals</a:t>
          </a:r>
        </a:p>
      </dsp:txBody>
      <dsp:txXfrm>
        <a:off x="327676" y="211618"/>
        <a:ext cx="3871121" cy="3693737"/>
      </dsp:txXfrm>
    </dsp:sp>
    <dsp:sp modelId="{59425C9A-3415-4F65-96E3-3EA88F673AFA}">
      <dsp:nvSpPr>
        <dsp:cNvPr id="0" name=""/>
        <dsp:cNvSpPr/>
      </dsp:nvSpPr>
      <dsp:spPr>
        <a:xfrm rot="5400000">
          <a:off x="17673377" y="-7920530"/>
          <a:ext cx="2009671" cy="24537638"/>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sz="4000" kern="1200" dirty="0">
              <a:latin typeface="Calibri" pitchFamily="34" charset="0"/>
            </a:rPr>
            <a:t>I discuss with professionals from other disciplines the degree to which each of us should be involved in a particular case.</a:t>
          </a:r>
        </a:p>
      </dsp:txBody>
      <dsp:txXfrm rot="-5400000">
        <a:off x="6409394" y="3441557"/>
        <a:ext cx="24439534" cy="1813463"/>
      </dsp:txXfrm>
    </dsp:sp>
    <dsp:sp modelId="{BCC9963B-2686-4D52-96C6-070E746071C7}">
      <dsp:nvSpPr>
        <dsp:cNvPr id="0" name=""/>
        <dsp:cNvSpPr/>
      </dsp:nvSpPr>
      <dsp:spPr>
        <a:xfrm>
          <a:off x="807880" y="2970359"/>
          <a:ext cx="5718399" cy="2597563"/>
        </a:xfrm>
        <a:prstGeom prst="roundRect">
          <a:avLst/>
        </a:prstGeom>
        <a:solidFill>
          <a:schemeClr val="dk2">
            <a:hueOff val="0"/>
            <a:satOff val="0"/>
            <a:lumOff val="0"/>
            <a:alphaOff val="0"/>
          </a:schemeClr>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en-US" sz="4800" b="1" i="1" kern="1200" dirty="0">
              <a:latin typeface="Calibri" pitchFamily="34" charset="0"/>
            </a:rPr>
            <a:t>Reflection on Process</a:t>
          </a:r>
        </a:p>
      </dsp:txBody>
      <dsp:txXfrm>
        <a:off x="934683" y="3097162"/>
        <a:ext cx="5464793" cy="234395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7488" cy="390525"/>
          </a:xfrm>
          <a:prstGeom prst="rect">
            <a:avLst/>
          </a:prstGeom>
          <a:noFill/>
          <a:ln w="9525">
            <a:noFill/>
            <a:miter lim="800000"/>
            <a:headEnd/>
            <a:tailEnd/>
          </a:ln>
          <a:effectLst/>
        </p:spPr>
        <p:txBody>
          <a:bodyPr vert="horz" wrap="square" lIns="92698" tIns="46348" rIns="92698" bIns="46348" numCol="1" anchor="t" anchorCtr="0" compatLnSpc="1">
            <a:prstTxWarp prst="textNoShape">
              <a:avLst/>
            </a:prstTxWarp>
          </a:bodyPr>
          <a:lstStyle>
            <a:lvl1pPr defTabSz="927709">
              <a:defRPr sz="1200"/>
            </a:lvl1pPr>
          </a:lstStyle>
          <a:p>
            <a:pPr>
              <a:defRPr/>
            </a:pPr>
            <a:endParaRPr lang="en-US" dirty="0"/>
          </a:p>
        </p:txBody>
      </p:sp>
      <p:sp>
        <p:nvSpPr>
          <p:cNvPr id="4099" name="Rectangle 3"/>
          <p:cNvSpPr>
            <a:spLocks noGrp="1" noChangeArrowheads="1"/>
          </p:cNvSpPr>
          <p:nvPr>
            <p:ph type="dt" sz="quarter" idx="1"/>
          </p:nvPr>
        </p:nvSpPr>
        <p:spPr bwMode="auto">
          <a:xfrm>
            <a:off x="5268913" y="0"/>
            <a:ext cx="4027487" cy="390525"/>
          </a:xfrm>
          <a:prstGeom prst="rect">
            <a:avLst/>
          </a:prstGeom>
          <a:noFill/>
          <a:ln w="9525">
            <a:noFill/>
            <a:miter lim="800000"/>
            <a:headEnd/>
            <a:tailEnd/>
          </a:ln>
          <a:effectLst/>
        </p:spPr>
        <p:txBody>
          <a:bodyPr vert="horz" wrap="square" lIns="92698" tIns="46348" rIns="92698" bIns="46348" numCol="1" anchor="t" anchorCtr="0" compatLnSpc="1">
            <a:prstTxWarp prst="textNoShape">
              <a:avLst/>
            </a:prstTxWarp>
          </a:bodyPr>
          <a:lstStyle>
            <a:lvl1pPr algn="r" defTabSz="927709">
              <a:defRPr sz="1200"/>
            </a:lvl1pPr>
          </a:lstStyle>
          <a:p>
            <a:pPr>
              <a:defRPr/>
            </a:pPr>
            <a:endParaRPr lang="en-US" dirty="0"/>
          </a:p>
        </p:txBody>
      </p:sp>
      <p:sp>
        <p:nvSpPr>
          <p:cNvPr id="4100" name="Rectangle 4"/>
          <p:cNvSpPr>
            <a:spLocks noGrp="1" noChangeArrowheads="1"/>
          </p:cNvSpPr>
          <p:nvPr>
            <p:ph type="ftr" sz="quarter" idx="2"/>
          </p:nvPr>
        </p:nvSpPr>
        <p:spPr bwMode="auto">
          <a:xfrm>
            <a:off x="0" y="6619875"/>
            <a:ext cx="4027488" cy="390525"/>
          </a:xfrm>
          <a:prstGeom prst="rect">
            <a:avLst/>
          </a:prstGeom>
          <a:noFill/>
          <a:ln w="9525">
            <a:noFill/>
            <a:miter lim="800000"/>
            <a:headEnd/>
            <a:tailEnd/>
          </a:ln>
          <a:effectLst/>
        </p:spPr>
        <p:txBody>
          <a:bodyPr vert="horz" wrap="square" lIns="92698" tIns="46348" rIns="92698" bIns="46348" numCol="1" anchor="b" anchorCtr="0" compatLnSpc="1">
            <a:prstTxWarp prst="textNoShape">
              <a:avLst/>
            </a:prstTxWarp>
          </a:bodyPr>
          <a:lstStyle>
            <a:lvl1pPr defTabSz="927709">
              <a:defRPr sz="1200"/>
            </a:lvl1pPr>
          </a:lstStyle>
          <a:p>
            <a:pPr>
              <a:defRPr/>
            </a:pPr>
            <a:endParaRPr lang="en-US" dirty="0"/>
          </a:p>
        </p:txBody>
      </p:sp>
      <p:sp>
        <p:nvSpPr>
          <p:cNvPr id="4101" name="Rectangle 5"/>
          <p:cNvSpPr>
            <a:spLocks noGrp="1" noChangeArrowheads="1"/>
          </p:cNvSpPr>
          <p:nvPr>
            <p:ph type="sldNum" sz="quarter" idx="3"/>
          </p:nvPr>
        </p:nvSpPr>
        <p:spPr bwMode="auto">
          <a:xfrm>
            <a:off x="5268913" y="6619875"/>
            <a:ext cx="4027487" cy="390525"/>
          </a:xfrm>
          <a:prstGeom prst="rect">
            <a:avLst/>
          </a:prstGeom>
          <a:noFill/>
          <a:ln w="9525">
            <a:noFill/>
            <a:miter lim="800000"/>
            <a:headEnd/>
            <a:tailEnd/>
          </a:ln>
          <a:effectLst/>
        </p:spPr>
        <p:txBody>
          <a:bodyPr vert="horz" wrap="square" lIns="92698" tIns="46348" rIns="92698" bIns="46348" numCol="1" anchor="b" anchorCtr="0" compatLnSpc="1">
            <a:prstTxWarp prst="textNoShape">
              <a:avLst/>
            </a:prstTxWarp>
          </a:bodyPr>
          <a:lstStyle>
            <a:lvl1pPr algn="r" defTabSz="927709">
              <a:defRPr sz="1200"/>
            </a:lvl1pPr>
          </a:lstStyle>
          <a:p>
            <a:pPr>
              <a:defRPr/>
            </a:pPr>
            <a:fld id="{F8F1B50E-EB0C-453A-96EB-02519460CB5E}" type="slidenum">
              <a:rPr lang="en-US"/>
              <a:pPr>
                <a:defRPr/>
              </a:pPr>
              <a:t>‹#›</a:t>
            </a:fld>
            <a:endParaRPr lang="en-US" dirty="0"/>
          </a:p>
        </p:txBody>
      </p:sp>
    </p:spTree>
    <p:extLst>
      <p:ext uri="{BB962C8B-B14F-4D97-AF65-F5344CB8AC3E}">
        <p14:creationId xmlns:p14="http://schemas.microsoft.com/office/powerpoint/2010/main" val="2827164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pPr>
              <a:defRPr/>
            </a:pPr>
            <a:fld id="{25F32D3A-F877-40E8-9F5E-83A597A649E7}" type="datetimeFigureOut">
              <a:rPr lang="en-US"/>
              <a:pPr>
                <a:defRPr/>
              </a:pPr>
              <a:t>7/5/16</a:t>
            </a:fld>
            <a:endParaRPr lang="en-US" dirty="0"/>
          </a:p>
        </p:txBody>
      </p:sp>
      <p:sp>
        <p:nvSpPr>
          <p:cNvPr id="4" name="Slide Image Placeholder 3"/>
          <p:cNvSpPr>
            <a:spLocks noGrp="1" noRot="1" noChangeAspect="1"/>
          </p:cNvSpPr>
          <p:nvPr>
            <p:ph type="sldImg" idx="2"/>
          </p:nvPr>
        </p:nvSpPr>
        <p:spPr>
          <a:xfrm>
            <a:off x="2854325" y="525463"/>
            <a:ext cx="3587750" cy="26289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930275" y="3330575"/>
            <a:ext cx="7435850" cy="31543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7975"/>
            <a:ext cx="4029075" cy="350838"/>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5265738" y="6657975"/>
            <a:ext cx="4029075" cy="350838"/>
          </a:xfrm>
          <a:prstGeom prst="rect">
            <a:avLst/>
          </a:prstGeom>
        </p:spPr>
        <p:txBody>
          <a:bodyPr vert="horz" lIns="91440" tIns="45720" rIns="91440" bIns="45720" rtlCol="0" anchor="b"/>
          <a:lstStyle>
            <a:lvl1pPr algn="r">
              <a:defRPr sz="1200"/>
            </a:lvl1pPr>
          </a:lstStyle>
          <a:p>
            <a:pPr>
              <a:defRPr/>
            </a:pPr>
            <a:fld id="{C43E2EE2-96B4-4CD9-935D-3966C68D1ADC}" type="slidenum">
              <a:rPr lang="en-US"/>
              <a:pPr>
                <a:defRPr/>
              </a:pPr>
              <a:t>‹#›</a:t>
            </a:fld>
            <a:endParaRPr lang="en-US" dirty="0"/>
          </a:p>
        </p:txBody>
      </p:sp>
    </p:spTree>
    <p:extLst>
      <p:ext uri="{BB962C8B-B14F-4D97-AF65-F5344CB8AC3E}">
        <p14:creationId xmlns:p14="http://schemas.microsoft.com/office/powerpoint/2010/main" val="27248659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2854325" y="525463"/>
            <a:ext cx="358775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eaLnBrk="1" hangingPunct="1"/>
            <a:fld id="{D0293212-7037-42ED-8A66-87826F54AD57}" type="slidenum">
              <a:rPr lang="en-US" sz="1200" smtClean="0"/>
              <a:pPr eaLnBrk="1" hangingPunct="1"/>
              <a:t>1</a:t>
            </a:fld>
            <a:endParaRPr lang="en-US" sz="1200" dirty="0" smtClean="0"/>
          </a:p>
        </p:txBody>
      </p:sp>
    </p:spTree>
    <p:extLst>
      <p:ext uri="{BB962C8B-B14F-4D97-AF65-F5344CB8AC3E}">
        <p14:creationId xmlns:p14="http://schemas.microsoft.com/office/powerpoint/2010/main" val="2749925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23" y="11647563"/>
            <a:ext cx="43523958" cy="8033657"/>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2443" y="21243320"/>
            <a:ext cx="35841517" cy="9583360"/>
          </a:xfrm>
        </p:spPr>
        <p:txBody>
          <a:bodyPr/>
          <a:lstStyle>
            <a:lvl1pPr marL="0" indent="0" algn="ctr">
              <a:buNone/>
              <a:defRPr/>
            </a:lvl1pPr>
            <a:lvl2pPr marL="995644" indent="0" algn="ctr">
              <a:buNone/>
              <a:defRPr/>
            </a:lvl2pPr>
            <a:lvl3pPr marL="1991289" indent="0" algn="ctr">
              <a:buNone/>
              <a:defRPr/>
            </a:lvl3pPr>
            <a:lvl4pPr marL="2986933" indent="0" algn="ctr">
              <a:buNone/>
              <a:defRPr/>
            </a:lvl4pPr>
            <a:lvl5pPr marL="3982578" indent="0" algn="ctr">
              <a:buNone/>
              <a:defRPr/>
            </a:lvl5pPr>
            <a:lvl6pPr marL="4978222" indent="0" algn="ctr">
              <a:buNone/>
              <a:defRPr/>
            </a:lvl6pPr>
            <a:lvl7pPr marL="5973867" indent="0" algn="ctr">
              <a:buNone/>
              <a:defRPr/>
            </a:lvl7pPr>
            <a:lvl8pPr marL="6969511" indent="0" algn="ctr">
              <a:buNone/>
              <a:defRPr/>
            </a:lvl8pPr>
            <a:lvl9pPr marL="7965156"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7B948F2-02E5-4558-BEC8-F0F68A5EC3CF}" type="slidenum">
              <a:rPr lang="en-US"/>
              <a:pPr>
                <a:defRPr/>
              </a:pPr>
              <a:t>‹#›</a:t>
            </a:fld>
            <a:endParaRPr lang="en-US" dirty="0"/>
          </a:p>
        </p:txBody>
      </p:sp>
    </p:spTree>
    <p:extLst>
      <p:ext uri="{BB962C8B-B14F-4D97-AF65-F5344CB8AC3E}">
        <p14:creationId xmlns:p14="http://schemas.microsoft.com/office/powerpoint/2010/main" val="188464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F98CE5-8196-424C-958F-30D8643DE068}" type="slidenum">
              <a:rPr lang="en-US"/>
              <a:pPr>
                <a:defRPr/>
              </a:pPr>
              <a:t>‹#›</a:t>
            </a:fld>
            <a:endParaRPr lang="en-US" dirty="0"/>
          </a:p>
        </p:txBody>
      </p:sp>
    </p:spTree>
    <p:extLst>
      <p:ext uri="{BB962C8B-B14F-4D97-AF65-F5344CB8AC3E}">
        <p14:creationId xmlns:p14="http://schemas.microsoft.com/office/powerpoint/2010/main" val="108649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6043" y="3334960"/>
            <a:ext cx="10879139" cy="2998984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1223" y="3334960"/>
            <a:ext cx="32289220" cy="299898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2BE7F58-7EAE-4301-BA60-6D281A5099FF}" type="slidenum">
              <a:rPr lang="en-US"/>
              <a:pPr>
                <a:defRPr/>
              </a:pPr>
              <a:t>‹#›</a:t>
            </a:fld>
            <a:endParaRPr lang="en-US" dirty="0"/>
          </a:p>
        </p:txBody>
      </p:sp>
    </p:spTree>
    <p:extLst>
      <p:ext uri="{BB962C8B-B14F-4D97-AF65-F5344CB8AC3E}">
        <p14:creationId xmlns:p14="http://schemas.microsoft.com/office/powerpoint/2010/main" val="46706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3D195B9-4A0C-44F4-88E8-7EEA5B733D7F}" type="slidenum">
              <a:rPr lang="en-US"/>
              <a:pPr>
                <a:defRPr/>
              </a:pPr>
              <a:t>‹#›</a:t>
            </a:fld>
            <a:endParaRPr lang="en-US" dirty="0"/>
          </a:p>
        </p:txBody>
      </p:sp>
    </p:spTree>
    <p:extLst>
      <p:ext uri="{BB962C8B-B14F-4D97-AF65-F5344CB8AC3E}">
        <p14:creationId xmlns:p14="http://schemas.microsoft.com/office/powerpoint/2010/main" val="4222298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24091675"/>
            <a:ext cx="43523958" cy="7444770"/>
          </a:xfrm>
        </p:spPr>
        <p:txBody>
          <a:bodyPr anchor="t"/>
          <a:lstStyle>
            <a:lvl1pPr algn="l">
              <a:defRPr sz="87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1" y="15890650"/>
            <a:ext cx="43523958" cy="8201025"/>
          </a:xfrm>
        </p:spPr>
        <p:txBody>
          <a:bodyPr anchor="b"/>
          <a:lstStyle>
            <a:lvl1pPr marL="0" indent="0">
              <a:buNone/>
              <a:defRPr sz="4400"/>
            </a:lvl1pPr>
            <a:lvl2pPr marL="995644" indent="0">
              <a:buNone/>
              <a:defRPr sz="3900"/>
            </a:lvl2pPr>
            <a:lvl3pPr marL="1991289" indent="0">
              <a:buNone/>
              <a:defRPr sz="3500"/>
            </a:lvl3pPr>
            <a:lvl4pPr marL="2986933" indent="0">
              <a:buNone/>
              <a:defRPr sz="3000"/>
            </a:lvl4pPr>
            <a:lvl5pPr marL="3982578" indent="0">
              <a:buNone/>
              <a:defRPr sz="3000"/>
            </a:lvl5pPr>
            <a:lvl6pPr marL="4978222" indent="0">
              <a:buNone/>
              <a:defRPr sz="3000"/>
            </a:lvl6pPr>
            <a:lvl7pPr marL="5973867" indent="0">
              <a:buNone/>
              <a:defRPr sz="3000"/>
            </a:lvl7pPr>
            <a:lvl8pPr marL="6969511" indent="0">
              <a:buNone/>
              <a:defRPr sz="3000"/>
            </a:lvl8pPr>
            <a:lvl9pPr marL="7965156" indent="0">
              <a:buNone/>
              <a:defRPr sz="30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88B5CF7-BF26-430C-A59F-B6646779B96D}" type="slidenum">
              <a:rPr lang="en-US"/>
              <a:pPr>
                <a:defRPr/>
              </a:pPr>
              <a:t>‹#›</a:t>
            </a:fld>
            <a:endParaRPr lang="en-US" dirty="0"/>
          </a:p>
        </p:txBody>
      </p:sp>
    </p:spTree>
    <p:extLst>
      <p:ext uri="{BB962C8B-B14F-4D97-AF65-F5344CB8AC3E}">
        <p14:creationId xmlns:p14="http://schemas.microsoft.com/office/powerpoint/2010/main" val="1328008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41222" y="10829321"/>
            <a:ext cx="21584178" cy="22495480"/>
          </a:xfrm>
        </p:spPr>
        <p:txBody>
          <a:bodyPr/>
          <a:lstStyle>
            <a:lvl1pPr>
              <a:defRPr sz="6100"/>
            </a:lvl1pPr>
            <a:lvl2pPr>
              <a:defRPr sz="5200"/>
            </a:lvl2pPr>
            <a:lvl3pPr>
              <a:defRPr sz="4400"/>
            </a:lvl3pPr>
            <a:lvl4pPr>
              <a:defRPr sz="3900"/>
            </a:lvl4pPr>
            <a:lvl5pPr>
              <a:defRPr sz="3900"/>
            </a:lvl5pPr>
            <a:lvl6pPr>
              <a:defRPr sz="3900"/>
            </a:lvl6pPr>
            <a:lvl7pPr>
              <a:defRPr sz="3900"/>
            </a:lvl7pPr>
            <a:lvl8pPr>
              <a:defRPr sz="3900"/>
            </a:lvl8pPr>
            <a:lvl9pPr>
              <a:defRPr sz="3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781001" y="10829321"/>
            <a:ext cx="21584180" cy="22495480"/>
          </a:xfrm>
        </p:spPr>
        <p:txBody>
          <a:bodyPr/>
          <a:lstStyle>
            <a:lvl1pPr>
              <a:defRPr sz="6100"/>
            </a:lvl1pPr>
            <a:lvl2pPr>
              <a:defRPr sz="5200"/>
            </a:lvl2pPr>
            <a:lvl3pPr>
              <a:defRPr sz="4400"/>
            </a:lvl3pPr>
            <a:lvl4pPr>
              <a:defRPr sz="3900"/>
            </a:lvl4pPr>
            <a:lvl5pPr>
              <a:defRPr sz="3900"/>
            </a:lvl5pPr>
            <a:lvl6pPr>
              <a:defRPr sz="3900"/>
            </a:lvl6pPr>
            <a:lvl7pPr>
              <a:defRPr sz="3900"/>
            </a:lvl7pPr>
            <a:lvl8pPr>
              <a:defRPr sz="3900"/>
            </a:lvl8pPr>
            <a:lvl9pPr>
              <a:defRPr sz="3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DD6FCA7-8D8C-46BD-8687-78C7E4D90929}" type="slidenum">
              <a:rPr lang="en-US"/>
              <a:pPr>
                <a:defRPr/>
              </a:pPr>
              <a:t>‹#›</a:t>
            </a:fld>
            <a:endParaRPr lang="en-US" dirty="0"/>
          </a:p>
        </p:txBody>
      </p:sp>
    </p:spTree>
    <p:extLst>
      <p:ext uri="{BB962C8B-B14F-4D97-AF65-F5344CB8AC3E}">
        <p14:creationId xmlns:p14="http://schemas.microsoft.com/office/powerpoint/2010/main" val="1135077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581" y="1500112"/>
            <a:ext cx="46087242" cy="6248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59580" y="8393188"/>
            <a:ext cx="22625050" cy="3496129"/>
          </a:xfrm>
        </p:spPr>
        <p:txBody>
          <a:bodyPr anchor="b"/>
          <a:lstStyle>
            <a:lvl1pPr marL="0" indent="0">
              <a:buNone/>
              <a:defRPr sz="5200" b="1"/>
            </a:lvl1pPr>
            <a:lvl2pPr marL="995644" indent="0">
              <a:buNone/>
              <a:defRPr sz="4400" b="1"/>
            </a:lvl2pPr>
            <a:lvl3pPr marL="1991289" indent="0">
              <a:buNone/>
              <a:defRPr sz="3900" b="1"/>
            </a:lvl3pPr>
            <a:lvl4pPr marL="2986933" indent="0">
              <a:buNone/>
              <a:defRPr sz="3500" b="1"/>
            </a:lvl4pPr>
            <a:lvl5pPr marL="3982578" indent="0">
              <a:buNone/>
              <a:defRPr sz="3500" b="1"/>
            </a:lvl5pPr>
            <a:lvl6pPr marL="4978222" indent="0">
              <a:buNone/>
              <a:defRPr sz="3500" b="1"/>
            </a:lvl6pPr>
            <a:lvl7pPr marL="5973867" indent="0">
              <a:buNone/>
              <a:defRPr sz="3500" b="1"/>
            </a:lvl7pPr>
            <a:lvl8pPr marL="6969511" indent="0">
              <a:buNone/>
              <a:defRPr sz="3500" b="1"/>
            </a:lvl8pPr>
            <a:lvl9pPr marL="7965156" indent="0">
              <a:buNone/>
              <a:defRPr sz="3500" b="1"/>
            </a:lvl9pPr>
          </a:lstStyle>
          <a:p>
            <a:pPr lvl="0"/>
            <a:r>
              <a:rPr lang="en-US" smtClean="0"/>
              <a:t>Click to edit Master text styles</a:t>
            </a:r>
          </a:p>
        </p:txBody>
      </p:sp>
      <p:sp>
        <p:nvSpPr>
          <p:cNvPr id="4" name="Content Placeholder 3"/>
          <p:cNvSpPr>
            <a:spLocks noGrp="1"/>
          </p:cNvSpPr>
          <p:nvPr>
            <p:ph sz="half" idx="2"/>
          </p:nvPr>
        </p:nvSpPr>
        <p:spPr>
          <a:xfrm>
            <a:off x="2559580" y="11889317"/>
            <a:ext cx="22625050" cy="21599753"/>
          </a:xfrm>
        </p:spPr>
        <p:txBody>
          <a:bodyPr/>
          <a:lstStyle>
            <a:lvl1pPr>
              <a:defRPr sz="5200"/>
            </a:lvl1pPr>
            <a:lvl2pPr>
              <a:defRPr sz="4400"/>
            </a:lvl2pPr>
            <a:lvl3pPr>
              <a:defRPr sz="3900"/>
            </a:lvl3pPr>
            <a:lvl4pPr>
              <a:defRPr sz="3500"/>
            </a:lvl4pPr>
            <a:lvl5pPr>
              <a:defRPr sz="3500"/>
            </a:lvl5pPr>
            <a:lvl6pPr>
              <a:defRPr sz="3500"/>
            </a:lvl6pPr>
            <a:lvl7pPr>
              <a:defRPr sz="3500"/>
            </a:lvl7pPr>
            <a:lvl8pPr>
              <a:defRPr sz="3500"/>
            </a:lvl8pPr>
            <a:lvl9pPr>
              <a:defRPr sz="3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0659" y="8393188"/>
            <a:ext cx="22636164" cy="3496129"/>
          </a:xfrm>
        </p:spPr>
        <p:txBody>
          <a:bodyPr anchor="b"/>
          <a:lstStyle>
            <a:lvl1pPr marL="0" indent="0">
              <a:buNone/>
              <a:defRPr sz="5200" b="1"/>
            </a:lvl1pPr>
            <a:lvl2pPr marL="995644" indent="0">
              <a:buNone/>
              <a:defRPr sz="4400" b="1"/>
            </a:lvl2pPr>
            <a:lvl3pPr marL="1991289" indent="0">
              <a:buNone/>
              <a:defRPr sz="3900" b="1"/>
            </a:lvl3pPr>
            <a:lvl4pPr marL="2986933" indent="0">
              <a:buNone/>
              <a:defRPr sz="3500" b="1"/>
            </a:lvl4pPr>
            <a:lvl5pPr marL="3982578" indent="0">
              <a:buNone/>
              <a:defRPr sz="3500" b="1"/>
            </a:lvl5pPr>
            <a:lvl6pPr marL="4978222" indent="0">
              <a:buNone/>
              <a:defRPr sz="3500" b="1"/>
            </a:lvl6pPr>
            <a:lvl7pPr marL="5973867" indent="0">
              <a:buNone/>
              <a:defRPr sz="3500" b="1"/>
            </a:lvl7pPr>
            <a:lvl8pPr marL="6969511" indent="0">
              <a:buNone/>
              <a:defRPr sz="3500" b="1"/>
            </a:lvl8pPr>
            <a:lvl9pPr marL="7965156" indent="0">
              <a:buNone/>
              <a:defRPr sz="3500" b="1"/>
            </a:lvl9pPr>
          </a:lstStyle>
          <a:p>
            <a:pPr lvl="0"/>
            <a:r>
              <a:rPr lang="en-US" smtClean="0"/>
              <a:t>Click to edit Master text styles</a:t>
            </a:r>
          </a:p>
        </p:txBody>
      </p:sp>
      <p:sp>
        <p:nvSpPr>
          <p:cNvPr id="6" name="Content Placeholder 5"/>
          <p:cNvSpPr>
            <a:spLocks noGrp="1"/>
          </p:cNvSpPr>
          <p:nvPr>
            <p:ph sz="quarter" idx="4"/>
          </p:nvPr>
        </p:nvSpPr>
        <p:spPr>
          <a:xfrm>
            <a:off x="26010659" y="11889317"/>
            <a:ext cx="22636164" cy="21599753"/>
          </a:xfrm>
        </p:spPr>
        <p:txBody>
          <a:bodyPr/>
          <a:lstStyle>
            <a:lvl1pPr>
              <a:defRPr sz="5200"/>
            </a:lvl1pPr>
            <a:lvl2pPr>
              <a:defRPr sz="4400"/>
            </a:lvl2pPr>
            <a:lvl3pPr>
              <a:defRPr sz="3900"/>
            </a:lvl3pPr>
            <a:lvl4pPr>
              <a:defRPr sz="3500"/>
            </a:lvl4pPr>
            <a:lvl5pPr>
              <a:defRPr sz="3500"/>
            </a:lvl5pPr>
            <a:lvl6pPr>
              <a:defRPr sz="3500"/>
            </a:lvl6pPr>
            <a:lvl7pPr>
              <a:defRPr sz="3500"/>
            </a:lvl7pPr>
            <a:lvl8pPr>
              <a:defRPr sz="3500"/>
            </a:lvl8pPr>
            <a:lvl9pPr>
              <a:defRPr sz="3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D2ACC41-D5B3-40F8-990A-C346298C387A}" type="slidenum">
              <a:rPr lang="en-US"/>
              <a:pPr>
                <a:defRPr/>
              </a:pPr>
              <a:t>‹#›</a:t>
            </a:fld>
            <a:endParaRPr lang="en-US" dirty="0"/>
          </a:p>
        </p:txBody>
      </p:sp>
    </p:spTree>
    <p:extLst>
      <p:ext uri="{BB962C8B-B14F-4D97-AF65-F5344CB8AC3E}">
        <p14:creationId xmlns:p14="http://schemas.microsoft.com/office/powerpoint/2010/main" val="1691514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C693038-172A-459C-8D58-7C30C230EC42}" type="slidenum">
              <a:rPr lang="en-US"/>
              <a:pPr>
                <a:defRPr/>
              </a:pPr>
              <a:t>‹#›</a:t>
            </a:fld>
            <a:endParaRPr lang="en-US" dirty="0"/>
          </a:p>
        </p:txBody>
      </p:sp>
    </p:spTree>
    <p:extLst>
      <p:ext uri="{BB962C8B-B14F-4D97-AF65-F5344CB8AC3E}">
        <p14:creationId xmlns:p14="http://schemas.microsoft.com/office/powerpoint/2010/main" val="340562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2678FE17-51B4-4818-8EF0-BA2E243410A4}" type="slidenum">
              <a:rPr lang="en-US"/>
              <a:pPr>
                <a:defRPr/>
              </a:pPr>
              <a:t>‹#›</a:t>
            </a:fld>
            <a:endParaRPr lang="en-US" dirty="0"/>
          </a:p>
        </p:txBody>
      </p:sp>
    </p:spTree>
    <p:extLst>
      <p:ext uri="{BB962C8B-B14F-4D97-AF65-F5344CB8AC3E}">
        <p14:creationId xmlns:p14="http://schemas.microsoft.com/office/powerpoint/2010/main" val="3831438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80" y="1493913"/>
            <a:ext cx="16846550" cy="6350681"/>
          </a:xfrm>
        </p:spPr>
        <p:txBody>
          <a:bodyPr anchor="b"/>
          <a:lstStyle>
            <a:lvl1pPr algn="l">
              <a:defRPr sz="4400" b="1"/>
            </a:lvl1pPr>
          </a:lstStyle>
          <a:p>
            <a:r>
              <a:rPr lang="en-US" smtClean="0"/>
              <a:t>Click to edit Master title style</a:t>
            </a:r>
            <a:endParaRPr lang="en-US"/>
          </a:p>
        </p:txBody>
      </p:sp>
      <p:sp>
        <p:nvSpPr>
          <p:cNvPr id="3" name="Content Placeholder 2"/>
          <p:cNvSpPr>
            <a:spLocks noGrp="1"/>
          </p:cNvSpPr>
          <p:nvPr>
            <p:ph idx="1"/>
          </p:nvPr>
        </p:nvSpPr>
        <p:spPr>
          <a:xfrm>
            <a:off x="20021022" y="1493914"/>
            <a:ext cx="28625800" cy="31995156"/>
          </a:xfrm>
        </p:spPr>
        <p:txBody>
          <a:bodyPr/>
          <a:lstStyle>
            <a:lvl1pPr>
              <a:defRPr sz="7000"/>
            </a:lvl1pPr>
            <a:lvl2pPr>
              <a:defRPr sz="6100"/>
            </a:lvl2pPr>
            <a:lvl3pPr>
              <a:defRPr sz="5200"/>
            </a:lvl3pPr>
            <a:lvl4pPr>
              <a:defRPr sz="4400"/>
            </a:lvl4pPr>
            <a:lvl5pPr>
              <a:defRPr sz="4400"/>
            </a:lvl5pPr>
            <a:lvl6pPr>
              <a:defRPr sz="4400"/>
            </a:lvl6pPr>
            <a:lvl7pPr>
              <a:defRPr sz="4400"/>
            </a:lvl7pPr>
            <a:lvl8pPr>
              <a:defRPr sz="4400"/>
            </a:lvl8pPr>
            <a:lvl9pPr>
              <a:defRPr sz="4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59580" y="7844595"/>
            <a:ext cx="16846550" cy="25644475"/>
          </a:xfrm>
        </p:spPr>
        <p:txBody>
          <a:bodyPr/>
          <a:lstStyle>
            <a:lvl1pPr marL="0" indent="0">
              <a:buNone/>
              <a:defRPr sz="3000"/>
            </a:lvl1pPr>
            <a:lvl2pPr marL="995644" indent="0">
              <a:buNone/>
              <a:defRPr sz="2600"/>
            </a:lvl2pPr>
            <a:lvl3pPr marL="1991289" indent="0">
              <a:buNone/>
              <a:defRPr sz="2200"/>
            </a:lvl3pPr>
            <a:lvl4pPr marL="2986933" indent="0">
              <a:buNone/>
              <a:defRPr sz="2000"/>
            </a:lvl4pPr>
            <a:lvl5pPr marL="3982578" indent="0">
              <a:buNone/>
              <a:defRPr sz="2000"/>
            </a:lvl5pPr>
            <a:lvl6pPr marL="4978222" indent="0">
              <a:buNone/>
              <a:defRPr sz="2000"/>
            </a:lvl6pPr>
            <a:lvl7pPr marL="5973867" indent="0">
              <a:buNone/>
              <a:defRPr sz="2000"/>
            </a:lvl7pPr>
            <a:lvl8pPr marL="6969511" indent="0">
              <a:buNone/>
              <a:defRPr sz="2000"/>
            </a:lvl8pPr>
            <a:lvl9pPr marL="7965156" indent="0">
              <a:buNone/>
              <a:defRPr sz="2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1D12A51-7565-4DD7-B174-2C8DF21EAB91}" type="slidenum">
              <a:rPr lang="en-US"/>
              <a:pPr>
                <a:defRPr/>
              </a:pPr>
              <a:t>‹#›</a:t>
            </a:fld>
            <a:endParaRPr lang="en-US" dirty="0"/>
          </a:p>
        </p:txBody>
      </p:sp>
    </p:spTree>
    <p:extLst>
      <p:ext uri="{BB962C8B-B14F-4D97-AF65-F5344CB8AC3E}">
        <p14:creationId xmlns:p14="http://schemas.microsoft.com/office/powerpoint/2010/main" val="2307413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8293" y="26242661"/>
            <a:ext cx="30722358" cy="3099405"/>
          </a:xfrm>
        </p:spPr>
        <p:txBody>
          <a:bodyPr anchor="b"/>
          <a:lstStyle>
            <a:lvl1pPr algn="l">
              <a:defRPr sz="4400" b="1"/>
            </a:lvl1pPr>
          </a:lstStyle>
          <a:p>
            <a:r>
              <a:rPr lang="en-US" smtClean="0"/>
              <a:t>Click to edit Master title style</a:t>
            </a:r>
            <a:endParaRPr lang="en-US"/>
          </a:p>
        </p:txBody>
      </p:sp>
      <p:sp>
        <p:nvSpPr>
          <p:cNvPr id="3" name="Picture Placeholder 2"/>
          <p:cNvSpPr>
            <a:spLocks noGrp="1"/>
          </p:cNvSpPr>
          <p:nvPr>
            <p:ph type="pic" idx="1"/>
          </p:nvPr>
        </p:nvSpPr>
        <p:spPr>
          <a:xfrm>
            <a:off x="10038293" y="3350459"/>
            <a:ext cx="30722358" cy="22492379"/>
          </a:xfrm>
        </p:spPr>
        <p:txBody>
          <a:bodyPr/>
          <a:lstStyle>
            <a:lvl1pPr marL="0" indent="0">
              <a:buNone/>
              <a:defRPr sz="7000"/>
            </a:lvl1pPr>
            <a:lvl2pPr marL="995644" indent="0">
              <a:buNone/>
              <a:defRPr sz="6100"/>
            </a:lvl2pPr>
            <a:lvl3pPr marL="1991289" indent="0">
              <a:buNone/>
              <a:defRPr sz="5200"/>
            </a:lvl3pPr>
            <a:lvl4pPr marL="2986933" indent="0">
              <a:buNone/>
              <a:defRPr sz="4400"/>
            </a:lvl4pPr>
            <a:lvl5pPr marL="3982578" indent="0">
              <a:buNone/>
              <a:defRPr sz="4400"/>
            </a:lvl5pPr>
            <a:lvl6pPr marL="4978222" indent="0">
              <a:buNone/>
              <a:defRPr sz="4400"/>
            </a:lvl6pPr>
            <a:lvl7pPr marL="5973867" indent="0">
              <a:buNone/>
              <a:defRPr sz="4400"/>
            </a:lvl7pPr>
            <a:lvl8pPr marL="6969511" indent="0">
              <a:buNone/>
              <a:defRPr sz="4400"/>
            </a:lvl8pPr>
            <a:lvl9pPr marL="7965156" indent="0">
              <a:buNone/>
              <a:defRPr sz="4400"/>
            </a:lvl9pPr>
          </a:lstStyle>
          <a:p>
            <a:pPr lvl="0"/>
            <a:endParaRPr lang="en-US" noProof="0" dirty="0" smtClean="0"/>
          </a:p>
        </p:txBody>
      </p:sp>
      <p:sp>
        <p:nvSpPr>
          <p:cNvPr id="4" name="Text Placeholder 3"/>
          <p:cNvSpPr>
            <a:spLocks noGrp="1"/>
          </p:cNvSpPr>
          <p:nvPr>
            <p:ph type="body" sz="half" idx="2"/>
          </p:nvPr>
        </p:nvSpPr>
        <p:spPr>
          <a:xfrm>
            <a:off x="10038293" y="29342066"/>
            <a:ext cx="30722358" cy="4398054"/>
          </a:xfrm>
        </p:spPr>
        <p:txBody>
          <a:bodyPr/>
          <a:lstStyle>
            <a:lvl1pPr marL="0" indent="0">
              <a:buNone/>
              <a:defRPr sz="3000"/>
            </a:lvl1pPr>
            <a:lvl2pPr marL="995644" indent="0">
              <a:buNone/>
              <a:defRPr sz="2600"/>
            </a:lvl2pPr>
            <a:lvl3pPr marL="1991289" indent="0">
              <a:buNone/>
              <a:defRPr sz="2200"/>
            </a:lvl3pPr>
            <a:lvl4pPr marL="2986933" indent="0">
              <a:buNone/>
              <a:defRPr sz="2000"/>
            </a:lvl4pPr>
            <a:lvl5pPr marL="3982578" indent="0">
              <a:buNone/>
              <a:defRPr sz="2000"/>
            </a:lvl5pPr>
            <a:lvl6pPr marL="4978222" indent="0">
              <a:buNone/>
              <a:defRPr sz="2000"/>
            </a:lvl6pPr>
            <a:lvl7pPr marL="5973867" indent="0">
              <a:buNone/>
              <a:defRPr sz="2000"/>
            </a:lvl7pPr>
            <a:lvl8pPr marL="6969511" indent="0">
              <a:buNone/>
              <a:defRPr sz="2000"/>
            </a:lvl8pPr>
            <a:lvl9pPr marL="7965156" indent="0">
              <a:buNone/>
              <a:defRPr sz="2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434E18D-B69C-42C4-9E78-1946DC8556D1}" type="slidenum">
              <a:rPr lang="en-US"/>
              <a:pPr>
                <a:defRPr/>
              </a:pPr>
              <a:t>‹#›</a:t>
            </a:fld>
            <a:endParaRPr lang="en-US" dirty="0"/>
          </a:p>
        </p:txBody>
      </p:sp>
    </p:spTree>
    <p:extLst>
      <p:ext uri="{BB962C8B-B14F-4D97-AF65-F5344CB8AC3E}">
        <p14:creationId xmlns:p14="http://schemas.microsoft.com/office/powerpoint/2010/main" val="4749483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1750" y="3334960"/>
            <a:ext cx="435229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48471" tIns="324236" rIns="648471" bIns="324236"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41750" y="10829320"/>
            <a:ext cx="43522900" cy="2249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48471" tIns="324236" rIns="648471" bIns="32423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841750" y="34155441"/>
            <a:ext cx="10668000" cy="2504319"/>
          </a:xfrm>
          <a:prstGeom prst="rect">
            <a:avLst/>
          </a:prstGeom>
          <a:noFill/>
          <a:ln w="9525">
            <a:noFill/>
            <a:miter lim="800000"/>
            <a:headEnd/>
            <a:tailEnd/>
          </a:ln>
          <a:effectLst/>
        </p:spPr>
        <p:txBody>
          <a:bodyPr vert="horz" wrap="square" lIns="648471" tIns="324236" rIns="648471" bIns="324236" numCol="1" anchor="t" anchorCtr="0" compatLnSpc="1">
            <a:prstTxWarp prst="textNoShape">
              <a:avLst/>
            </a:prstTxWarp>
          </a:bodyPr>
          <a:lstStyle>
            <a:lvl1pPr>
              <a:defRPr sz="9800"/>
            </a:lvl1pPr>
          </a:lstStyle>
          <a:p>
            <a:pPr>
              <a:defRPr/>
            </a:pPr>
            <a:endParaRPr lang="en-US" dirty="0"/>
          </a:p>
        </p:txBody>
      </p:sp>
      <p:sp>
        <p:nvSpPr>
          <p:cNvPr id="1029" name="Rectangle 5"/>
          <p:cNvSpPr>
            <a:spLocks noGrp="1" noChangeArrowheads="1"/>
          </p:cNvSpPr>
          <p:nvPr>
            <p:ph type="ftr" sz="quarter" idx="3"/>
          </p:nvPr>
        </p:nvSpPr>
        <p:spPr bwMode="auto">
          <a:xfrm>
            <a:off x="17494250" y="34155441"/>
            <a:ext cx="16217900" cy="2504319"/>
          </a:xfrm>
          <a:prstGeom prst="rect">
            <a:avLst/>
          </a:prstGeom>
          <a:noFill/>
          <a:ln w="9525">
            <a:noFill/>
            <a:miter lim="800000"/>
            <a:headEnd/>
            <a:tailEnd/>
          </a:ln>
          <a:effectLst/>
        </p:spPr>
        <p:txBody>
          <a:bodyPr vert="horz" wrap="square" lIns="648471" tIns="324236" rIns="648471" bIns="324236" numCol="1" anchor="t" anchorCtr="0" compatLnSpc="1">
            <a:prstTxWarp prst="textNoShape">
              <a:avLst/>
            </a:prstTxWarp>
          </a:bodyPr>
          <a:lstStyle>
            <a:lvl1pPr algn="ctr">
              <a:defRPr sz="9800"/>
            </a:lvl1pPr>
          </a:lstStyle>
          <a:p>
            <a:pPr>
              <a:defRPr/>
            </a:pPr>
            <a:endParaRPr lang="en-US" dirty="0"/>
          </a:p>
        </p:txBody>
      </p:sp>
      <p:sp>
        <p:nvSpPr>
          <p:cNvPr id="1030" name="Rectangle 6"/>
          <p:cNvSpPr>
            <a:spLocks noGrp="1" noChangeArrowheads="1"/>
          </p:cNvSpPr>
          <p:nvPr>
            <p:ph type="sldNum" sz="quarter" idx="4"/>
          </p:nvPr>
        </p:nvSpPr>
        <p:spPr bwMode="auto">
          <a:xfrm>
            <a:off x="36696650" y="34155441"/>
            <a:ext cx="10668000" cy="2504319"/>
          </a:xfrm>
          <a:prstGeom prst="rect">
            <a:avLst/>
          </a:prstGeom>
          <a:noFill/>
          <a:ln w="9525">
            <a:noFill/>
            <a:miter lim="800000"/>
            <a:headEnd/>
            <a:tailEnd/>
          </a:ln>
          <a:effectLst/>
        </p:spPr>
        <p:txBody>
          <a:bodyPr vert="horz" wrap="square" lIns="648471" tIns="324236" rIns="648471" bIns="324236" numCol="1" anchor="t" anchorCtr="0" compatLnSpc="1">
            <a:prstTxWarp prst="textNoShape">
              <a:avLst/>
            </a:prstTxWarp>
          </a:bodyPr>
          <a:lstStyle>
            <a:lvl1pPr algn="r">
              <a:defRPr sz="9800"/>
            </a:lvl1pPr>
          </a:lstStyle>
          <a:p>
            <a:pPr>
              <a:defRPr/>
            </a:pPr>
            <a:fld id="{1DA642EB-F017-4E0E-A7E0-3D74AE49873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478588" rtl="0" eaLnBrk="0" fontAlgn="base" hangingPunct="0">
        <a:spcBef>
          <a:spcPct val="0"/>
        </a:spcBef>
        <a:spcAft>
          <a:spcPct val="0"/>
        </a:spcAft>
        <a:defRPr sz="30900">
          <a:solidFill>
            <a:schemeClr val="tx2"/>
          </a:solidFill>
          <a:latin typeface="+mj-lt"/>
          <a:ea typeface="+mj-ea"/>
          <a:cs typeface="+mj-cs"/>
        </a:defRPr>
      </a:lvl1pPr>
      <a:lvl2pPr algn="ctr" defTabSz="6478588" rtl="0" eaLnBrk="0" fontAlgn="base" hangingPunct="0">
        <a:spcBef>
          <a:spcPct val="0"/>
        </a:spcBef>
        <a:spcAft>
          <a:spcPct val="0"/>
        </a:spcAft>
        <a:defRPr sz="30900">
          <a:solidFill>
            <a:schemeClr val="tx2"/>
          </a:solidFill>
          <a:latin typeface="Times New Roman" pitchFamily="18" charset="0"/>
        </a:defRPr>
      </a:lvl2pPr>
      <a:lvl3pPr algn="ctr" defTabSz="6478588" rtl="0" eaLnBrk="0" fontAlgn="base" hangingPunct="0">
        <a:spcBef>
          <a:spcPct val="0"/>
        </a:spcBef>
        <a:spcAft>
          <a:spcPct val="0"/>
        </a:spcAft>
        <a:defRPr sz="30900">
          <a:solidFill>
            <a:schemeClr val="tx2"/>
          </a:solidFill>
          <a:latin typeface="Times New Roman" pitchFamily="18" charset="0"/>
        </a:defRPr>
      </a:lvl3pPr>
      <a:lvl4pPr algn="ctr" defTabSz="6478588" rtl="0" eaLnBrk="0" fontAlgn="base" hangingPunct="0">
        <a:spcBef>
          <a:spcPct val="0"/>
        </a:spcBef>
        <a:spcAft>
          <a:spcPct val="0"/>
        </a:spcAft>
        <a:defRPr sz="30900">
          <a:solidFill>
            <a:schemeClr val="tx2"/>
          </a:solidFill>
          <a:latin typeface="Times New Roman" pitchFamily="18" charset="0"/>
        </a:defRPr>
      </a:lvl4pPr>
      <a:lvl5pPr algn="ctr" defTabSz="6478588" rtl="0" eaLnBrk="0" fontAlgn="base" hangingPunct="0">
        <a:spcBef>
          <a:spcPct val="0"/>
        </a:spcBef>
        <a:spcAft>
          <a:spcPct val="0"/>
        </a:spcAft>
        <a:defRPr sz="30900">
          <a:solidFill>
            <a:schemeClr val="tx2"/>
          </a:solidFill>
          <a:latin typeface="Times New Roman" pitchFamily="18" charset="0"/>
        </a:defRPr>
      </a:lvl5pPr>
      <a:lvl6pPr marL="995644" algn="ctr" defTabSz="6478603" rtl="0" fontAlgn="base">
        <a:spcBef>
          <a:spcPct val="0"/>
        </a:spcBef>
        <a:spcAft>
          <a:spcPct val="0"/>
        </a:spcAft>
        <a:defRPr sz="30900">
          <a:solidFill>
            <a:schemeClr val="tx2"/>
          </a:solidFill>
          <a:latin typeface="Times New Roman" pitchFamily="18" charset="0"/>
        </a:defRPr>
      </a:lvl6pPr>
      <a:lvl7pPr marL="1991289" algn="ctr" defTabSz="6478603" rtl="0" fontAlgn="base">
        <a:spcBef>
          <a:spcPct val="0"/>
        </a:spcBef>
        <a:spcAft>
          <a:spcPct val="0"/>
        </a:spcAft>
        <a:defRPr sz="30900">
          <a:solidFill>
            <a:schemeClr val="tx2"/>
          </a:solidFill>
          <a:latin typeface="Times New Roman" pitchFamily="18" charset="0"/>
        </a:defRPr>
      </a:lvl7pPr>
      <a:lvl8pPr marL="2986933" algn="ctr" defTabSz="6478603" rtl="0" fontAlgn="base">
        <a:spcBef>
          <a:spcPct val="0"/>
        </a:spcBef>
        <a:spcAft>
          <a:spcPct val="0"/>
        </a:spcAft>
        <a:defRPr sz="30900">
          <a:solidFill>
            <a:schemeClr val="tx2"/>
          </a:solidFill>
          <a:latin typeface="Times New Roman" pitchFamily="18" charset="0"/>
        </a:defRPr>
      </a:lvl8pPr>
      <a:lvl9pPr marL="3982578" algn="ctr" defTabSz="6478603" rtl="0" fontAlgn="base">
        <a:spcBef>
          <a:spcPct val="0"/>
        </a:spcBef>
        <a:spcAft>
          <a:spcPct val="0"/>
        </a:spcAft>
        <a:defRPr sz="30900">
          <a:solidFill>
            <a:schemeClr val="tx2"/>
          </a:solidFill>
          <a:latin typeface="Times New Roman" pitchFamily="18" charset="0"/>
        </a:defRPr>
      </a:lvl9pPr>
    </p:titleStyle>
    <p:bodyStyle>
      <a:lvl1pPr marL="2428875" indent="-2428875" algn="l" defTabSz="6478588" rtl="0" eaLnBrk="0" fontAlgn="base" hangingPunct="0">
        <a:spcBef>
          <a:spcPct val="20000"/>
        </a:spcBef>
        <a:spcAft>
          <a:spcPct val="0"/>
        </a:spcAft>
        <a:buChar char="•"/>
        <a:defRPr sz="22400">
          <a:solidFill>
            <a:schemeClr val="tx1"/>
          </a:solidFill>
          <a:latin typeface="+mn-lt"/>
          <a:ea typeface="+mn-ea"/>
          <a:cs typeface="+mn-cs"/>
        </a:defRPr>
      </a:lvl1pPr>
      <a:lvl2pPr marL="5267325" indent="-2025650" algn="l" defTabSz="6478588" rtl="0" eaLnBrk="0" fontAlgn="base" hangingPunct="0">
        <a:spcBef>
          <a:spcPct val="20000"/>
        </a:spcBef>
        <a:spcAft>
          <a:spcPct val="0"/>
        </a:spcAft>
        <a:buChar char="–"/>
        <a:defRPr sz="19800">
          <a:solidFill>
            <a:schemeClr val="tx1"/>
          </a:solidFill>
          <a:latin typeface="+mn-lt"/>
        </a:defRPr>
      </a:lvl2pPr>
      <a:lvl3pPr marL="8102600" indent="-1624013" algn="l" defTabSz="6478588" rtl="0" eaLnBrk="0" fontAlgn="base" hangingPunct="0">
        <a:spcBef>
          <a:spcPct val="20000"/>
        </a:spcBef>
        <a:spcAft>
          <a:spcPct val="0"/>
        </a:spcAft>
        <a:buChar char="•"/>
        <a:defRPr sz="17200">
          <a:solidFill>
            <a:schemeClr val="tx1"/>
          </a:solidFill>
          <a:latin typeface="+mn-lt"/>
        </a:defRPr>
      </a:lvl3pPr>
      <a:lvl4pPr marL="11349038" indent="-1624013" algn="l" defTabSz="6478588" rtl="0" eaLnBrk="0" fontAlgn="base" hangingPunct="0">
        <a:spcBef>
          <a:spcPct val="20000"/>
        </a:spcBef>
        <a:spcAft>
          <a:spcPct val="0"/>
        </a:spcAft>
        <a:buChar char="–"/>
        <a:defRPr sz="14200">
          <a:solidFill>
            <a:schemeClr val="tx1"/>
          </a:solidFill>
          <a:latin typeface="+mn-lt"/>
        </a:defRPr>
      </a:lvl4pPr>
      <a:lvl5pPr marL="14592300" indent="-1620838" algn="l" defTabSz="6478588" rtl="0" eaLnBrk="0" fontAlgn="base" hangingPunct="0">
        <a:spcBef>
          <a:spcPct val="20000"/>
        </a:spcBef>
        <a:spcAft>
          <a:spcPct val="0"/>
        </a:spcAft>
        <a:buChar char="»"/>
        <a:defRPr sz="14200">
          <a:solidFill>
            <a:schemeClr val="tx1"/>
          </a:solidFill>
          <a:latin typeface="+mn-lt"/>
        </a:defRPr>
      </a:lvl5pPr>
      <a:lvl6pPr marL="15588059" indent="-1621380" algn="l" defTabSz="6478603" rtl="0" fontAlgn="base">
        <a:spcBef>
          <a:spcPct val="20000"/>
        </a:spcBef>
        <a:spcAft>
          <a:spcPct val="0"/>
        </a:spcAft>
        <a:buChar char="»"/>
        <a:defRPr sz="14200">
          <a:solidFill>
            <a:schemeClr val="tx1"/>
          </a:solidFill>
          <a:latin typeface="+mn-lt"/>
        </a:defRPr>
      </a:lvl6pPr>
      <a:lvl7pPr marL="16583704" indent="-1621380" algn="l" defTabSz="6478603" rtl="0" fontAlgn="base">
        <a:spcBef>
          <a:spcPct val="20000"/>
        </a:spcBef>
        <a:spcAft>
          <a:spcPct val="0"/>
        </a:spcAft>
        <a:buChar char="»"/>
        <a:defRPr sz="14200">
          <a:solidFill>
            <a:schemeClr val="tx1"/>
          </a:solidFill>
          <a:latin typeface="+mn-lt"/>
        </a:defRPr>
      </a:lvl7pPr>
      <a:lvl8pPr marL="17579348" indent="-1621380" algn="l" defTabSz="6478603" rtl="0" fontAlgn="base">
        <a:spcBef>
          <a:spcPct val="20000"/>
        </a:spcBef>
        <a:spcAft>
          <a:spcPct val="0"/>
        </a:spcAft>
        <a:buChar char="»"/>
        <a:defRPr sz="14200">
          <a:solidFill>
            <a:schemeClr val="tx1"/>
          </a:solidFill>
          <a:latin typeface="+mn-lt"/>
        </a:defRPr>
      </a:lvl8pPr>
      <a:lvl9pPr marL="18574993" indent="-1621380" algn="l" defTabSz="6478603" rtl="0" fontAlgn="base">
        <a:spcBef>
          <a:spcPct val="20000"/>
        </a:spcBef>
        <a:spcAft>
          <a:spcPct val="0"/>
        </a:spcAft>
        <a:buChar char="»"/>
        <a:defRPr sz="14200">
          <a:solidFill>
            <a:schemeClr val="tx1"/>
          </a:solidFill>
          <a:latin typeface="+mn-lt"/>
        </a:defRPr>
      </a:lvl9pPr>
    </p:bodyStyle>
    <p:otherStyle>
      <a:defPPr>
        <a:defRPr lang="en-US"/>
      </a:defPPr>
      <a:lvl1pPr marL="0" algn="l" defTabSz="1991289" rtl="0" eaLnBrk="1" latinLnBrk="0" hangingPunct="1">
        <a:defRPr sz="3900" kern="1200">
          <a:solidFill>
            <a:schemeClr val="tx1"/>
          </a:solidFill>
          <a:latin typeface="+mn-lt"/>
          <a:ea typeface="+mn-ea"/>
          <a:cs typeface="+mn-cs"/>
        </a:defRPr>
      </a:lvl1pPr>
      <a:lvl2pPr marL="995644" algn="l" defTabSz="1991289" rtl="0" eaLnBrk="1" latinLnBrk="0" hangingPunct="1">
        <a:defRPr sz="3900" kern="1200">
          <a:solidFill>
            <a:schemeClr val="tx1"/>
          </a:solidFill>
          <a:latin typeface="+mn-lt"/>
          <a:ea typeface="+mn-ea"/>
          <a:cs typeface="+mn-cs"/>
        </a:defRPr>
      </a:lvl2pPr>
      <a:lvl3pPr marL="1991289" algn="l" defTabSz="1991289" rtl="0" eaLnBrk="1" latinLnBrk="0" hangingPunct="1">
        <a:defRPr sz="3900" kern="1200">
          <a:solidFill>
            <a:schemeClr val="tx1"/>
          </a:solidFill>
          <a:latin typeface="+mn-lt"/>
          <a:ea typeface="+mn-ea"/>
          <a:cs typeface="+mn-cs"/>
        </a:defRPr>
      </a:lvl3pPr>
      <a:lvl4pPr marL="2986933" algn="l" defTabSz="1991289" rtl="0" eaLnBrk="1" latinLnBrk="0" hangingPunct="1">
        <a:defRPr sz="3900" kern="1200">
          <a:solidFill>
            <a:schemeClr val="tx1"/>
          </a:solidFill>
          <a:latin typeface="+mn-lt"/>
          <a:ea typeface="+mn-ea"/>
          <a:cs typeface="+mn-cs"/>
        </a:defRPr>
      </a:lvl4pPr>
      <a:lvl5pPr marL="3982578" algn="l" defTabSz="1991289" rtl="0" eaLnBrk="1" latinLnBrk="0" hangingPunct="1">
        <a:defRPr sz="3900" kern="1200">
          <a:solidFill>
            <a:schemeClr val="tx1"/>
          </a:solidFill>
          <a:latin typeface="+mn-lt"/>
          <a:ea typeface="+mn-ea"/>
          <a:cs typeface="+mn-cs"/>
        </a:defRPr>
      </a:lvl5pPr>
      <a:lvl6pPr marL="4978222" algn="l" defTabSz="1991289" rtl="0" eaLnBrk="1" latinLnBrk="0" hangingPunct="1">
        <a:defRPr sz="3900" kern="1200">
          <a:solidFill>
            <a:schemeClr val="tx1"/>
          </a:solidFill>
          <a:latin typeface="+mn-lt"/>
          <a:ea typeface="+mn-ea"/>
          <a:cs typeface="+mn-cs"/>
        </a:defRPr>
      </a:lvl6pPr>
      <a:lvl7pPr marL="5973867" algn="l" defTabSz="1991289" rtl="0" eaLnBrk="1" latinLnBrk="0" hangingPunct="1">
        <a:defRPr sz="3900" kern="1200">
          <a:solidFill>
            <a:schemeClr val="tx1"/>
          </a:solidFill>
          <a:latin typeface="+mn-lt"/>
          <a:ea typeface="+mn-ea"/>
          <a:cs typeface="+mn-cs"/>
        </a:defRPr>
      </a:lvl7pPr>
      <a:lvl8pPr marL="6969511" algn="l" defTabSz="1991289" rtl="0" eaLnBrk="1" latinLnBrk="0" hangingPunct="1">
        <a:defRPr sz="3900" kern="1200">
          <a:solidFill>
            <a:schemeClr val="tx1"/>
          </a:solidFill>
          <a:latin typeface="+mn-lt"/>
          <a:ea typeface="+mn-ea"/>
          <a:cs typeface="+mn-cs"/>
        </a:defRPr>
      </a:lvl8pPr>
      <a:lvl9pPr marL="7965156" algn="l" defTabSz="1991289" rtl="0" eaLnBrk="1" latinLnBrk="0" hangingPunct="1">
        <a:defRPr sz="3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diagramLayout" Target="../diagrams/layout2.xml"/><Relationship Id="rId12" Type="http://schemas.openxmlformats.org/officeDocument/2006/relationships/diagramQuickStyle" Target="../diagrams/quickStyle2.xml"/><Relationship Id="rId13" Type="http://schemas.openxmlformats.org/officeDocument/2006/relationships/diagramColors" Target="../diagrams/colors2.xml"/><Relationship Id="rId14" Type="http://schemas.microsoft.com/office/2007/relationships/diagramDrawing" Target="../diagrams/drawing2.xml"/><Relationship Id="rId15" Type="http://schemas.openxmlformats.org/officeDocument/2006/relationships/image" Target="../media/image3.jpeg"/><Relationship Id="rId16" Type="http://schemas.openxmlformats.org/officeDocument/2006/relationships/chart" Target="../charts/chart1.xml"/><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wmf"/><Relationship Id="rId4" Type="http://schemas.openxmlformats.org/officeDocument/2006/relationships/image" Target="../media/image2.jpeg"/><Relationship Id="rId5" Type="http://schemas.openxmlformats.org/officeDocument/2006/relationships/diagramData" Target="../diagrams/data1.xml"/><Relationship Id="rId6" Type="http://schemas.openxmlformats.org/officeDocument/2006/relationships/diagramLayout" Target="../diagrams/layout1.xml"/><Relationship Id="rId7" Type="http://schemas.openxmlformats.org/officeDocument/2006/relationships/diagramQuickStyle" Target="../diagrams/quickStyle1.xml"/><Relationship Id="rId8" Type="http://schemas.openxmlformats.org/officeDocument/2006/relationships/diagramColors" Target="../diagrams/colors1.xml"/><Relationship Id="rId9" Type="http://schemas.microsoft.com/office/2007/relationships/diagramDrawing" Target="../diagrams/drawing1.xml"/><Relationship Id="rId10"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050" name="Rectangle 75"/>
          <p:cNvSpPr>
            <a:spLocks noChangeArrowheads="1"/>
          </p:cNvSpPr>
          <p:nvPr/>
        </p:nvSpPr>
        <p:spPr bwMode="auto">
          <a:xfrm>
            <a:off x="0" y="0"/>
            <a:ext cx="51206400" cy="5244193"/>
          </a:xfrm>
          <a:prstGeom prst="rect">
            <a:avLst/>
          </a:prstGeom>
          <a:solidFill>
            <a:schemeClr val="tx1"/>
          </a:solidFill>
          <a:ln w="9525">
            <a:solidFill>
              <a:schemeClr val="tx1"/>
            </a:solidFill>
            <a:miter lim="800000"/>
            <a:headEnd/>
            <a:tailEnd/>
          </a:ln>
        </p:spPr>
        <p:txBody>
          <a:bodyPr wrap="none" lIns="199129" tIns="99564" rIns="199129" bIns="99564" anchor="ctr"/>
          <a:lstStyle/>
          <a:p>
            <a:endParaRPr lang="en-US" sz="6000" dirty="0"/>
          </a:p>
        </p:txBody>
      </p:sp>
      <p:sp>
        <p:nvSpPr>
          <p:cNvPr id="2052" name="Text Box 487"/>
          <p:cNvSpPr txBox="1">
            <a:spLocks noChangeArrowheads="1"/>
          </p:cNvSpPr>
          <p:nvPr/>
        </p:nvSpPr>
        <p:spPr bwMode="auto">
          <a:xfrm>
            <a:off x="1144589" y="14130187"/>
            <a:ext cx="10498137" cy="10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4125" tIns="107060" rIns="214125" bIns="107060">
            <a:spAutoFit/>
          </a:bodyPr>
          <a:lstStyle>
            <a:lvl1pPr defTabSz="2138363" eaLnBrk="0" hangingPunct="0">
              <a:defRPr sz="5200">
                <a:solidFill>
                  <a:schemeClr val="tx1"/>
                </a:solidFill>
                <a:latin typeface="Times New Roman" pitchFamily="18" charset="0"/>
              </a:defRPr>
            </a:lvl1pPr>
            <a:lvl2pPr marL="742950" indent="-285750" defTabSz="2138363" eaLnBrk="0" hangingPunct="0">
              <a:defRPr sz="5200">
                <a:solidFill>
                  <a:schemeClr val="tx1"/>
                </a:solidFill>
                <a:latin typeface="Times New Roman" pitchFamily="18" charset="0"/>
              </a:defRPr>
            </a:lvl2pPr>
            <a:lvl3pPr marL="1143000" indent="-228600" defTabSz="2138363" eaLnBrk="0" hangingPunct="0">
              <a:defRPr sz="5200">
                <a:solidFill>
                  <a:schemeClr val="tx1"/>
                </a:solidFill>
                <a:latin typeface="Times New Roman" pitchFamily="18" charset="0"/>
              </a:defRPr>
            </a:lvl3pPr>
            <a:lvl4pPr marL="1600200" indent="-228600" defTabSz="2138363" eaLnBrk="0" hangingPunct="0">
              <a:defRPr sz="5200">
                <a:solidFill>
                  <a:schemeClr val="tx1"/>
                </a:solidFill>
                <a:latin typeface="Times New Roman" pitchFamily="18" charset="0"/>
              </a:defRPr>
            </a:lvl4pPr>
            <a:lvl5pPr marL="2057400" indent="-228600" defTabSz="2138363" eaLnBrk="0" hangingPunct="0">
              <a:defRPr sz="5200">
                <a:solidFill>
                  <a:schemeClr val="tx1"/>
                </a:solidFill>
                <a:latin typeface="Times New Roman" pitchFamily="18" charset="0"/>
              </a:defRPr>
            </a:lvl5pPr>
            <a:lvl6pPr marL="2514600" indent="-228600" defTabSz="2138363" eaLnBrk="0" fontAlgn="base" hangingPunct="0">
              <a:spcBef>
                <a:spcPct val="0"/>
              </a:spcBef>
              <a:spcAft>
                <a:spcPct val="0"/>
              </a:spcAft>
              <a:defRPr sz="5200">
                <a:solidFill>
                  <a:schemeClr val="tx1"/>
                </a:solidFill>
                <a:latin typeface="Times New Roman" pitchFamily="18" charset="0"/>
              </a:defRPr>
            </a:lvl6pPr>
            <a:lvl7pPr marL="2971800" indent="-228600" defTabSz="2138363" eaLnBrk="0" fontAlgn="base" hangingPunct="0">
              <a:spcBef>
                <a:spcPct val="0"/>
              </a:spcBef>
              <a:spcAft>
                <a:spcPct val="0"/>
              </a:spcAft>
              <a:defRPr sz="5200">
                <a:solidFill>
                  <a:schemeClr val="tx1"/>
                </a:solidFill>
                <a:latin typeface="Times New Roman" pitchFamily="18" charset="0"/>
              </a:defRPr>
            </a:lvl7pPr>
            <a:lvl8pPr marL="3429000" indent="-228600" defTabSz="2138363" eaLnBrk="0" fontAlgn="base" hangingPunct="0">
              <a:spcBef>
                <a:spcPct val="0"/>
              </a:spcBef>
              <a:spcAft>
                <a:spcPct val="0"/>
              </a:spcAft>
              <a:defRPr sz="5200">
                <a:solidFill>
                  <a:schemeClr val="tx1"/>
                </a:solidFill>
                <a:latin typeface="Times New Roman" pitchFamily="18" charset="0"/>
              </a:defRPr>
            </a:lvl8pPr>
            <a:lvl9pPr marL="3886200" indent="-228600" defTabSz="2138363" eaLnBrk="0" fontAlgn="base" hangingPunct="0">
              <a:spcBef>
                <a:spcPct val="0"/>
              </a:spcBef>
              <a:spcAft>
                <a:spcPct val="0"/>
              </a:spcAft>
              <a:defRPr sz="5200">
                <a:solidFill>
                  <a:schemeClr val="tx1"/>
                </a:solidFill>
                <a:latin typeface="Times New Roman" pitchFamily="18" charset="0"/>
              </a:defRPr>
            </a:lvl9pPr>
          </a:lstStyle>
          <a:p>
            <a:pPr eaLnBrk="1" hangingPunct="1">
              <a:spcBef>
                <a:spcPct val="50000"/>
              </a:spcBef>
            </a:pPr>
            <a:endParaRPr lang="en-US" sz="5700" dirty="0"/>
          </a:p>
        </p:txBody>
      </p:sp>
      <p:sp>
        <p:nvSpPr>
          <p:cNvPr id="2053" name="Rectangle 708"/>
          <p:cNvSpPr>
            <a:spLocks noChangeArrowheads="1"/>
          </p:cNvSpPr>
          <p:nvPr/>
        </p:nvSpPr>
        <p:spPr bwMode="auto">
          <a:xfrm>
            <a:off x="-14287" y="20219325"/>
            <a:ext cx="432497" cy="10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14125" tIns="107060" rIns="214125" bIns="107060" anchor="ctr">
            <a:spAutoFit/>
          </a:bodyPr>
          <a:lstStyle/>
          <a:p>
            <a:pPr defTabSz="2138363"/>
            <a:endParaRPr lang="en-US" sz="5700" dirty="0"/>
          </a:p>
        </p:txBody>
      </p:sp>
      <p:sp>
        <p:nvSpPr>
          <p:cNvPr id="2054" name="Text Box 937"/>
          <p:cNvSpPr txBox="1">
            <a:spLocks noChangeArrowheads="1"/>
          </p:cNvSpPr>
          <p:nvPr/>
        </p:nvSpPr>
        <p:spPr bwMode="auto">
          <a:xfrm>
            <a:off x="1402080" y="17709482"/>
            <a:ext cx="17089755" cy="10003506"/>
          </a:xfrm>
          <a:prstGeom prst="rect">
            <a:avLst/>
          </a:prstGeom>
          <a:solidFill>
            <a:schemeClr val="bg1">
              <a:lumMod val="95000"/>
            </a:schemeClr>
          </a:solidFill>
          <a:ln w="50800">
            <a:solidFill>
              <a:srgbClr val="E4B900"/>
            </a:solidFill>
          </a:ln>
          <a:extLst/>
        </p:spPr>
        <p:txBody>
          <a:bodyPr wrap="square" lIns="214125" tIns="107060" rIns="214125" bIns="107060">
            <a:spAutoFit/>
          </a:bodyPr>
          <a:lstStyle>
            <a:lvl1pPr defTabSz="2138363" eaLnBrk="0" hangingPunct="0">
              <a:defRPr sz="5200">
                <a:solidFill>
                  <a:schemeClr val="tx1"/>
                </a:solidFill>
                <a:latin typeface="Times New Roman" pitchFamily="18" charset="0"/>
              </a:defRPr>
            </a:lvl1pPr>
            <a:lvl2pPr marL="742950" indent="-285750" defTabSz="2138363" eaLnBrk="0" hangingPunct="0">
              <a:defRPr sz="5200">
                <a:solidFill>
                  <a:schemeClr val="tx1"/>
                </a:solidFill>
                <a:latin typeface="Times New Roman" pitchFamily="18" charset="0"/>
              </a:defRPr>
            </a:lvl2pPr>
            <a:lvl3pPr marL="1143000" indent="-228600" defTabSz="2138363" eaLnBrk="0" hangingPunct="0">
              <a:defRPr sz="5200">
                <a:solidFill>
                  <a:schemeClr val="tx1"/>
                </a:solidFill>
                <a:latin typeface="Times New Roman" pitchFamily="18" charset="0"/>
              </a:defRPr>
            </a:lvl3pPr>
            <a:lvl4pPr marL="1600200" indent="-228600" defTabSz="2138363" eaLnBrk="0" hangingPunct="0">
              <a:defRPr sz="5200">
                <a:solidFill>
                  <a:schemeClr val="tx1"/>
                </a:solidFill>
                <a:latin typeface="Times New Roman" pitchFamily="18" charset="0"/>
              </a:defRPr>
            </a:lvl4pPr>
            <a:lvl5pPr marL="2057400" indent="-228600" defTabSz="2138363" eaLnBrk="0" hangingPunct="0">
              <a:defRPr sz="5200">
                <a:solidFill>
                  <a:schemeClr val="tx1"/>
                </a:solidFill>
                <a:latin typeface="Times New Roman" pitchFamily="18" charset="0"/>
              </a:defRPr>
            </a:lvl5pPr>
            <a:lvl6pPr marL="2514600" indent="-228600" defTabSz="2138363" eaLnBrk="0" fontAlgn="base" hangingPunct="0">
              <a:spcBef>
                <a:spcPct val="0"/>
              </a:spcBef>
              <a:spcAft>
                <a:spcPct val="0"/>
              </a:spcAft>
              <a:defRPr sz="5200">
                <a:solidFill>
                  <a:schemeClr val="tx1"/>
                </a:solidFill>
                <a:latin typeface="Times New Roman" pitchFamily="18" charset="0"/>
              </a:defRPr>
            </a:lvl6pPr>
            <a:lvl7pPr marL="2971800" indent="-228600" defTabSz="2138363" eaLnBrk="0" fontAlgn="base" hangingPunct="0">
              <a:spcBef>
                <a:spcPct val="0"/>
              </a:spcBef>
              <a:spcAft>
                <a:spcPct val="0"/>
              </a:spcAft>
              <a:defRPr sz="5200">
                <a:solidFill>
                  <a:schemeClr val="tx1"/>
                </a:solidFill>
                <a:latin typeface="Times New Roman" pitchFamily="18" charset="0"/>
              </a:defRPr>
            </a:lvl7pPr>
            <a:lvl8pPr marL="3429000" indent="-228600" defTabSz="2138363" eaLnBrk="0" fontAlgn="base" hangingPunct="0">
              <a:spcBef>
                <a:spcPct val="0"/>
              </a:spcBef>
              <a:spcAft>
                <a:spcPct val="0"/>
              </a:spcAft>
              <a:defRPr sz="5200">
                <a:solidFill>
                  <a:schemeClr val="tx1"/>
                </a:solidFill>
                <a:latin typeface="Times New Roman" pitchFamily="18" charset="0"/>
              </a:defRPr>
            </a:lvl8pPr>
            <a:lvl9pPr marL="3886200" indent="-228600" defTabSz="2138363" eaLnBrk="0" fontAlgn="base" hangingPunct="0">
              <a:spcBef>
                <a:spcPct val="0"/>
              </a:spcBef>
              <a:spcAft>
                <a:spcPct val="0"/>
              </a:spcAft>
              <a:defRPr sz="5200">
                <a:solidFill>
                  <a:schemeClr val="tx1"/>
                </a:solidFill>
                <a:latin typeface="Times New Roman" pitchFamily="18" charset="0"/>
              </a:defRPr>
            </a:lvl9pPr>
          </a:lstStyle>
          <a:p>
            <a:pPr eaLnBrk="1" hangingPunct="1">
              <a:spcBef>
                <a:spcPct val="50000"/>
              </a:spcBef>
            </a:pPr>
            <a:r>
              <a:rPr lang="en-US" sz="5400" b="1" dirty="0" smtClean="0">
                <a:latin typeface="Calibri" pitchFamily="34" charset="0"/>
              </a:rPr>
              <a:t>RESEARCH METHODS</a:t>
            </a:r>
          </a:p>
          <a:p>
            <a:pPr eaLnBrk="1" hangingPunct="1">
              <a:spcBef>
                <a:spcPct val="50000"/>
              </a:spcBef>
            </a:pPr>
            <a:endParaRPr lang="en-US" sz="5400" b="1" dirty="0">
              <a:latin typeface="Calibri" pitchFamily="34" charset="0"/>
            </a:endParaRPr>
          </a:p>
          <a:p>
            <a:pPr eaLnBrk="1" hangingPunct="1">
              <a:spcBef>
                <a:spcPct val="50000"/>
              </a:spcBef>
            </a:pPr>
            <a:endParaRPr lang="en-US" sz="5400" b="1" dirty="0">
              <a:latin typeface="Calibri" pitchFamily="34" charset="0"/>
            </a:endParaRPr>
          </a:p>
          <a:p>
            <a:pPr algn="just" eaLnBrk="1" hangingPunct="1">
              <a:spcBef>
                <a:spcPct val="50000"/>
              </a:spcBef>
            </a:pPr>
            <a:r>
              <a:rPr lang="en-US" sz="4000" dirty="0" smtClean="0">
                <a:latin typeface="Calibri" pitchFamily="34" charset="0"/>
              </a:rPr>
              <a:t>Chaplain students in Spring 2016 PATC 642 (above right) are implementing this project in their assigned VCU Health units based on a preliminary data collection plan developed with their service line liaisons. This plan emphasizes the support of unit supervisors.  The project uses a non-experimental design and convenience sampling. The unit of analysis is the VCU Health unit in which chaplain students are assigned. The Index of Interdisciplinary Collaboration (IIC-42), developed by Bronstein (2002, 2003), is being used to capture staff perceptions. This instrument is available electronically through REDcap and in paper form. upon request. Responses are confidential and only aggregate results will be used. </a:t>
            </a:r>
            <a:endParaRPr lang="en-US" sz="4000" dirty="0">
              <a:solidFill>
                <a:srgbClr val="FF0000"/>
              </a:solidFill>
              <a:latin typeface="Calibri" pitchFamily="34" charset="0"/>
            </a:endParaRPr>
          </a:p>
        </p:txBody>
      </p:sp>
      <p:sp>
        <p:nvSpPr>
          <p:cNvPr id="2055" name="Text Box 395"/>
          <p:cNvSpPr txBox="1">
            <a:spLocks noChangeArrowheads="1"/>
          </p:cNvSpPr>
          <p:nvPr/>
        </p:nvSpPr>
        <p:spPr bwMode="auto">
          <a:xfrm>
            <a:off x="29133801" y="8879794"/>
            <a:ext cx="1400175" cy="6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4125" tIns="107060" rIns="214125" bIns="107060">
            <a:spAutoFit/>
          </a:bodyPr>
          <a:lstStyle>
            <a:lvl1pPr defTabSz="2138363" eaLnBrk="0" hangingPunct="0">
              <a:defRPr sz="5200">
                <a:solidFill>
                  <a:schemeClr val="tx1"/>
                </a:solidFill>
                <a:latin typeface="Times New Roman" pitchFamily="18" charset="0"/>
              </a:defRPr>
            </a:lvl1pPr>
            <a:lvl2pPr marL="742950" indent="-285750" defTabSz="2138363" eaLnBrk="0" hangingPunct="0">
              <a:defRPr sz="5200">
                <a:solidFill>
                  <a:schemeClr val="tx1"/>
                </a:solidFill>
                <a:latin typeface="Times New Roman" pitchFamily="18" charset="0"/>
              </a:defRPr>
            </a:lvl2pPr>
            <a:lvl3pPr marL="1143000" indent="-228600" defTabSz="2138363" eaLnBrk="0" hangingPunct="0">
              <a:defRPr sz="5200">
                <a:solidFill>
                  <a:schemeClr val="tx1"/>
                </a:solidFill>
                <a:latin typeface="Times New Roman" pitchFamily="18" charset="0"/>
              </a:defRPr>
            </a:lvl3pPr>
            <a:lvl4pPr marL="1600200" indent="-228600" defTabSz="2138363" eaLnBrk="0" hangingPunct="0">
              <a:defRPr sz="5200">
                <a:solidFill>
                  <a:schemeClr val="tx1"/>
                </a:solidFill>
                <a:latin typeface="Times New Roman" pitchFamily="18" charset="0"/>
              </a:defRPr>
            </a:lvl4pPr>
            <a:lvl5pPr marL="2057400" indent="-228600" defTabSz="2138363" eaLnBrk="0" hangingPunct="0">
              <a:defRPr sz="5200">
                <a:solidFill>
                  <a:schemeClr val="tx1"/>
                </a:solidFill>
                <a:latin typeface="Times New Roman" pitchFamily="18" charset="0"/>
              </a:defRPr>
            </a:lvl5pPr>
            <a:lvl6pPr marL="2514600" indent="-228600" defTabSz="2138363" eaLnBrk="0" fontAlgn="base" hangingPunct="0">
              <a:spcBef>
                <a:spcPct val="0"/>
              </a:spcBef>
              <a:spcAft>
                <a:spcPct val="0"/>
              </a:spcAft>
              <a:defRPr sz="5200">
                <a:solidFill>
                  <a:schemeClr val="tx1"/>
                </a:solidFill>
                <a:latin typeface="Times New Roman" pitchFamily="18" charset="0"/>
              </a:defRPr>
            </a:lvl6pPr>
            <a:lvl7pPr marL="2971800" indent="-228600" defTabSz="2138363" eaLnBrk="0" fontAlgn="base" hangingPunct="0">
              <a:spcBef>
                <a:spcPct val="0"/>
              </a:spcBef>
              <a:spcAft>
                <a:spcPct val="0"/>
              </a:spcAft>
              <a:defRPr sz="5200">
                <a:solidFill>
                  <a:schemeClr val="tx1"/>
                </a:solidFill>
                <a:latin typeface="Times New Roman" pitchFamily="18" charset="0"/>
              </a:defRPr>
            </a:lvl7pPr>
            <a:lvl8pPr marL="3429000" indent="-228600" defTabSz="2138363" eaLnBrk="0" fontAlgn="base" hangingPunct="0">
              <a:spcBef>
                <a:spcPct val="0"/>
              </a:spcBef>
              <a:spcAft>
                <a:spcPct val="0"/>
              </a:spcAft>
              <a:defRPr sz="5200">
                <a:solidFill>
                  <a:schemeClr val="tx1"/>
                </a:solidFill>
                <a:latin typeface="Times New Roman" pitchFamily="18" charset="0"/>
              </a:defRPr>
            </a:lvl8pPr>
            <a:lvl9pPr marL="3886200" indent="-228600" defTabSz="2138363" eaLnBrk="0" fontAlgn="base" hangingPunct="0">
              <a:spcBef>
                <a:spcPct val="0"/>
              </a:spcBef>
              <a:spcAft>
                <a:spcPct val="0"/>
              </a:spcAft>
              <a:defRPr sz="5200">
                <a:solidFill>
                  <a:schemeClr val="tx1"/>
                </a:solidFill>
                <a:latin typeface="Times New Roman" pitchFamily="18" charset="0"/>
              </a:defRPr>
            </a:lvl9pPr>
          </a:lstStyle>
          <a:p>
            <a:pPr eaLnBrk="1" hangingPunct="1">
              <a:spcBef>
                <a:spcPct val="50000"/>
              </a:spcBef>
            </a:pPr>
            <a:endParaRPr lang="en-US" sz="2800" dirty="0"/>
          </a:p>
        </p:txBody>
      </p:sp>
      <p:sp>
        <p:nvSpPr>
          <p:cNvPr id="2057" name="Text Box 586"/>
          <p:cNvSpPr txBox="1">
            <a:spLocks noChangeArrowheads="1"/>
          </p:cNvSpPr>
          <p:nvPr/>
        </p:nvSpPr>
        <p:spPr bwMode="auto">
          <a:xfrm>
            <a:off x="423863" y="22343968"/>
            <a:ext cx="11218863" cy="10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4125" tIns="107060" rIns="214125" bIns="107060">
            <a:spAutoFit/>
          </a:bodyPr>
          <a:lstStyle>
            <a:lvl1pPr defTabSz="2138363" eaLnBrk="0" hangingPunct="0">
              <a:defRPr sz="5200">
                <a:solidFill>
                  <a:schemeClr val="tx1"/>
                </a:solidFill>
                <a:latin typeface="Times New Roman" pitchFamily="18" charset="0"/>
              </a:defRPr>
            </a:lvl1pPr>
            <a:lvl2pPr marL="742950" indent="-285750" defTabSz="2138363" eaLnBrk="0" hangingPunct="0">
              <a:defRPr sz="5200">
                <a:solidFill>
                  <a:schemeClr val="tx1"/>
                </a:solidFill>
                <a:latin typeface="Times New Roman" pitchFamily="18" charset="0"/>
              </a:defRPr>
            </a:lvl2pPr>
            <a:lvl3pPr marL="1143000" indent="-228600" defTabSz="2138363" eaLnBrk="0" hangingPunct="0">
              <a:defRPr sz="5200">
                <a:solidFill>
                  <a:schemeClr val="tx1"/>
                </a:solidFill>
                <a:latin typeface="Times New Roman" pitchFamily="18" charset="0"/>
              </a:defRPr>
            </a:lvl3pPr>
            <a:lvl4pPr marL="1600200" indent="-228600" defTabSz="2138363" eaLnBrk="0" hangingPunct="0">
              <a:defRPr sz="5200">
                <a:solidFill>
                  <a:schemeClr val="tx1"/>
                </a:solidFill>
                <a:latin typeface="Times New Roman" pitchFamily="18" charset="0"/>
              </a:defRPr>
            </a:lvl4pPr>
            <a:lvl5pPr marL="2057400" indent="-228600" defTabSz="2138363" eaLnBrk="0" hangingPunct="0">
              <a:defRPr sz="5200">
                <a:solidFill>
                  <a:schemeClr val="tx1"/>
                </a:solidFill>
                <a:latin typeface="Times New Roman" pitchFamily="18" charset="0"/>
              </a:defRPr>
            </a:lvl5pPr>
            <a:lvl6pPr marL="2514600" indent="-228600" defTabSz="2138363" eaLnBrk="0" fontAlgn="base" hangingPunct="0">
              <a:spcBef>
                <a:spcPct val="0"/>
              </a:spcBef>
              <a:spcAft>
                <a:spcPct val="0"/>
              </a:spcAft>
              <a:defRPr sz="5200">
                <a:solidFill>
                  <a:schemeClr val="tx1"/>
                </a:solidFill>
                <a:latin typeface="Times New Roman" pitchFamily="18" charset="0"/>
              </a:defRPr>
            </a:lvl6pPr>
            <a:lvl7pPr marL="2971800" indent="-228600" defTabSz="2138363" eaLnBrk="0" fontAlgn="base" hangingPunct="0">
              <a:spcBef>
                <a:spcPct val="0"/>
              </a:spcBef>
              <a:spcAft>
                <a:spcPct val="0"/>
              </a:spcAft>
              <a:defRPr sz="5200">
                <a:solidFill>
                  <a:schemeClr val="tx1"/>
                </a:solidFill>
                <a:latin typeface="Times New Roman" pitchFamily="18" charset="0"/>
              </a:defRPr>
            </a:lvl7pPr>
            <a:lvl8pPr marL="3429000" indent="-228600" defTabSz="2138363" eaLnBrk="0" fontAlgn="base" hangingPunct="0">
              <a:spcBef>
                <a:spcPct val="0"/>
              </a:spcBef>
              <a:spcAft>
                <a:spcPct val="0"/>
              </a:spcAft>
              <a:defRPr sz="5200">
                <a:solidFill>
                  <a:schemeClr val="tx1"/>
                </a:solidFill>
                <a:latin typeface="Times New Roman" pitchFamily="18" charset="0"/>
              </a:defRPr>
            </a:lvl8pPr>
            <a:lvl9pPr marL="3886200" indent="-228600" defTabSz="2138363" eaLnBrk="0" fontAlgn="base" hangingPunct="0">
              <a:spcBef>
                <a:spcPct val="0"/>
              </a:spcBef>
              <a:spcAft>
                <a:spcPct val="0"/>
              </a:spcAft>
              <a:defRPr sz="5200">
                <a:solidFill>
                  <a:schemeClr val="tx1"/>
                </a:solidFill>
                <a:latin typeface="Times New Roman" pitchFamily="18" charset="0"/>
              </a:defRPr>
            </a:lvl9pPr>
          </a:lstStyle>
          <a:p>
            <a:pPr eaLnBrk="1" hangingPunct="1">
              <a:spcBef>
                <a:spcPct val="50000"/>
              </a:spcBef>
            </a:pPr>
            <a:endParaRPr lang="en-US" sz="5700" b="1" dirty="0"/>
          </a:p>
        </p:txBody>
      </p:sp>
      <p:sp>
        <p:nvSpPr>
          <p:cNvPr id="2059" name="Rectangle 74"/>
          <p:cNvSpPr>
            <a:spLocks noChangeArrowheads="1"/>
          </p:cNvSpPr>
          <p:nvPr/>
        </p:nvSpPr>
        <p:spPr bwMode="auto">
          <a:xfrm>
            <a:off x="0" y="5355771"/>
            <a:ext cx="51206400" cy="32134629"/>
          </a:xfrm>
          <a:prstGeom prst="rect">
            <a:avLst/>
          </a:prstGeom>
          <a:noFill/>
          <a:ln w="1905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99129" tIns="99564" rIns="199129" bIns="99564" anchor="ctr"/>
          <a:lstStyle/>
          <a:p>
            <a:endParaRPr lang="en-US" dirty="0"/>
          </a:p>
        </p:txBody>
      </p:sp>
      <p:pic>
        <p:nvPicPr>
          <p:cNvPr id="2061" name="Picture 77" descr="vcubar_4.pct                                                   0000B63BStorage                        BF865D8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87" y="36201048"/>
            <a:ext cx="51192113" cy="1289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2" name="TextBox 13"/>
          <p:cNvSpPr txBox="1">
            <a:spLocks noChangeArrowheads="1"/>
          </p:cNvSpPr>
          <p:nvPr/>
        </p:nvSpPr>
        <p:spPr bwMode="auto">
          <a:xfrm>
            <a:off x="8900160" y="-853440"/>
            <a:ext cx="33588960" cy="710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algn="ctr" eaLnBrk="1" hangingPunct="1"/>
            <a:endParaRPr lang="en-US" sz="6000" dirty="0" smtClean="0">
              <a:solidFill>
                <a:srgbClr val="F4C600"/>
              </a:solidFill>
              <a:latin typeface="Calibri" pitchFamily="34" charset="0"/>
            </a:endParaRPr>
          </a:p>
          <a:p>
            <a:pPr algn="ctr" eaLnBrk="1" hangingPunct="1"/>
            <a:endParaRPr lang="en-US" sz="6000" dirty="0" smtClean="0">
              <a:solidFill>
                <a:srgbClr val="F4C600"/>
              </a:solidFill>
              <a:latin typeface="Calibri" pitchFamily="34" charset="0"/>
            </a:endParaRPr>
          </a:p>
          <a:p>
            <a:pPr algn="ctr" eaLnBrk="1" hangingPunct="1"/>
            <a:r>
              <a:rPr lang="en-US" sz="6000" b="1" dirty="0" smtClean="0">
                <a:solidFill>
                  <a:schemeClr val="bg1"/>
                </a:solidFill>
                <a:latin typeface="Calibri" pitchFamily="34" charset="0"/>
              </a:rPr>
              <a:t>INTERPROFESSIONAL COLLABORATION (IPC) AND HORIZONTAL INTEGRATION:</a:t>
            </a:r>
          </a:p>
          <a:p>
            <a:pPr algn="ctr" eaLnBrk="1" hangingPunct="1"/>
            <a:r>
              <a:rPr lang="en-US" sz="6000" b="1" dirty="0" smtClean="0">
                <a:solidFill>
                  <a:schemeClr val="bg1"/>
                </a:solidFill>
                <a:latin typeface="Calibri" pitchFamily="34" charset="0"/>
              </a:rPr>
              <a:t>A STUDENT PROJECT EXAMINING STAFF PERCEPTIONS OF COLLABORATIVE PROCESSES </a:t>
            </a:r>
          </a:p>
          <a:p>
            <a:pPr algn="ctr" eaLnBrk="1" hangingPunct="1"/>
            <a:r>
              <a:rPr lang="en-US" sz="6000" b="1" dirty="0" smtClean="0">
                <a:solidFill>
                  <a:schemeClr val="bg1"/>
                </a:solidFill>
                <a:latin typeface="Calibri" pitchFamily="34" charset="0"/>
              </a:rPr>
              <a:t>IN VCU HEALTH UNITS</a:t>
            </a:r>
          </a:p>
          <a:p>
            <a:pPr algn="ctr" eaLnBrk="1" hangingPunct="1"/>
            <a:r>
              <a:rPr lang="en-US" sz="3600" b="1" dirty="0" smtClean="0">
                <a:solidFill>
                  <a:schemeClr val="bg1"/>
                </a:solidFill>
                <a:latin typeface="Calibri" pitchFamily="34" charset="0"/>
              </a:rPr>
              <a:t>Angie Flack, M. Div., M.S., Director of Education and CPE Supervisor,</a:t>
            </a:r>
          </a:p>
          <a:p>
            <a:pPr algn="ctr" eaLnBrk="1" hangingPunct="1"/>
            <a:r>
              <a:rPr lang="en-US" sz="3600" b="1" dirty="0" smtClean="0">
                <a:solidFill>
                  <a:schemeClr val="bg1"/>
                </a:solidFill>
                <a:latin typeface="Calibri" pitchFamily="34" charset="0"/>
              </a:rPr>
              <a:t>Diane Dodd-McCue, D.B.A., Associate Professor</a:t>
            </a:r>
          </a:p>
          <a:p>
            <a:pPr algn="ctr" eaLnBrk="1" hangingPunct="1"/>
            <a:r>
              <a:rPr lang="en-US" sz="3600" b="1" dirty="0" smtClean="0">
                <a:solidFill>
                  <a:schemeClr val="bg1"/>
                </a:solidFill>
                <a:latin typeface="Calibri" pitchFamily="34" charset="0"/>
              </a:rPr>
              <a:t>VCU Department of Patient </a:t>
            </a:r>
            <a:r>
              <a:rPr lang="en-US" sz="4000" b="1" dirty="0" smtClean="0">
                <a:solidFill>
                  <a:schemeClr val="bg1"/>
                </a:solidFill>
                <a:latin typeface="Calibri" pitchFamily="34" charset="0"/>
              </a:rPr>
              <a:t>Counseling</a:t>
            </a:r>
          </a:p>
          <a:p>
            <a:pPr algn="ctr" eaLnBrk="1" hangingPunct="1"/>
            <a:endParaRPr lang="en-US" sz="4400" dirty="0">
              <a:solidFill>
                <a:srgbClr val="F4C600"/>
              </a:solidFill>
            </a:endParaRPr>
          </a:p>
        </p:txBody>
      </p:sp>
      <p:sp>
        <p:nvSpPr>
          <p:cNvPr id="2063" name="TextBox 14"/>
          <p:cNvSpPr txBox="1">
            <a:spLocks noChangeArrowheads="1"/>
          </p:cNvSpPr>
          <p:nvPr/>
        </p:nvSpPr>
        <p:spPr bwMode="auto">
          <a:xfrm>
            <a:off x="18817389" y="5823286"/>
            <a:ext cx="31763368" cy="4862870"/>
          </a:xfrm>
          <a:prstGeom prst="rect">
            <a:avLst/>
          </a:prstGeom>
          <a:solidFill>
            <a:schemeClr val="bg1"/>
          </a:solidFill>
          <a:ln w="50800">
            <a:solidFill>
              <a:srgbClr val="E4B900"/>
            </a:solidFill>
          </a:ln>
          <a:scene3d>
            <a:camera prst="orthographicFront"/>
            <a:lightRig rig="threePt" dir="t"/>
          </a:scene3d>
          <a:sp3d>
            <a:bevelB/>
          </a:sp3d>
          <a:extLst/>
        </p:spPr>
        <p:txBody>
          <a:bodyPr wrap="square">
            <a:spAutoFit/>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algn="ctr" eaLnBrk="1" hangingPunct="1">
              <a:defRPr/>
            </a:pPr>
            <a:r>
              <a:rPr lang="en-US" sz="6000" b="1" i="1" dirty="0" smtClean="0">
                <a:latin typeface="Calibri" pitchFamily="34" charset="0"/>
              </a:rPr>
              <a:t>AN  IPC-CENTERED CONCEPTUAL FRAMEWORK</a:t>
            </a:r>
          </a:p>
          <a:p>
            <a:pPr algn="ctr" eaLnBrk="1" hangingPunct="1">
              <a:defRPr/>
            </a:pPr>
            <a:endParaRPr lang="en-US" sz="1000" b="1" dirty="0" smtClean="0">
              <a:latin typeface="Calibri" pitchFamily="34" charset="0"/>
            </a:endParaRPr>
          </a:p>
          <a:p>
            <a:pPr algn="just" eaLnBrk="1" hangingPunct="1">
              <a:defRPr/>
            </a:pPr>
            <a:r>
              <a:rPr lang="en-US" sz="4000" u="sng" dirty="0" err="1" smtClean="0">
                <a:latin typeface="Calibri" pitchFamily="34" charset="0"/>
              </a:rPr>
              <a:t>Interprofessional</a:t>
            </a:r>
            <a:r>
              <a:rPr lang="en-US" sz="4000" u="sng" dirty="0" smtClean="0">
                <a:latin typeface="Calibri" pitchFamily="34" charset="0"/>
              </a:rPr>
              <a:t> collaboration (IPC) </a:t>
            </a:r>
            <a:r>
              <a:rPr lang="en-US" sz="4000" dirty="0" smtClean="0">
                <a:latin typeface="Calibri" pitchFamily="34" charset="0"/>
              </a:rPr>
              <a:t>relies on role integration. As an organizational concept, </a:t>
            </a:r>
            <a:r>
              <a:rPr lang="en-US" sz="4000" u="sng" dirty="0" smtClean="0">
                <a:latin typeface="Calibri" pitchFamily="34" charset="0"/>
              </a:rPr>
              <a:t>integration</a:t>
            </a:r>
            <a:r>
              <a:rPr lang="en-US" sz="4000" dirty="0" smtClean="0">
                <a:latin typeface="Calibri" pitchFamily="34" charset="0"/>
              </a:rPr>
              <a:t> is the extext to which specialized roles are understood and incorporated into coordinated team activities and performance. Within the context of health services delivery, Bronstein (2002) suggests that IPC includes five components: interdependence; newly created professional activities; flexibility; collective ownership of goals; and reflection on process. The Index of Interdisciplinary Collaboration (IIC-42) (Bronstein, 2002, 2003) is composed of five subscales that  measure each of these components on a 4-point scale ranging from strongly agree to strongly disagree.  ICC-42 subscales and of corresponding questions appear below.</a:t>
            </a:r>
          </a:p>
          <a:p>
            <a:pPr lvl="1" algn="just" eaLnBrk="1" hangingPunct="1">
              <a:defRPr/>
            </a:pPr>
            <a:r>
              <a:rPr lang="en-US" sz="4000" dirty="0" smtClean="0">
                <a:latin typeface="Calibri" pitchFamily="34" charset="0"/>
              </a:rPr>
              <a:t>  </a:t>
            </a:r>
            <a:endParaRPr lang="en-US" sz="4800" b="1" dirty="0">
              <a:latin typeface="Calibri" pitchFamily="34" charset="0"/>
            </a:endParaRPr>
          </a:p>
        </p:txBody>
      </p:sp>
      <p:sp>
        <p:nvSpPr>
          <p:cNvPr id="2064" name="TextBox 16"/>
          <p:cNvSpPr txBox="1">
            <a:spLocks noChangeArrowheads="1"/>
          </p:cNvSpPr>
          <p:nvPr/>
        </p:nvSpPr>
        <p:spPr bwMode="auto">
          <a:xfrm>
            <a:off x="1360108" y="28041790"/>
            <a:ext cx="35722560" cy="7694414"/>
          </a:xfrm>
          <a:prstGeom prst="rect">
            <a:avLst/>
          </a:prstGeom>
          <a:solidFill>
            <a:schemeClr val="bg1"/>
          </a:solidFill>
          <a:ln w="50800">
            <a:solidFill>
              <a:srgbClr val="E4B900"/>
            </a:solidFill>
          </a:ln>
          <a:extLst/>
        </p:spPr>
        <p:txBody>
          <a:bodyPr wrap="square">
            <a:spAutoFit/>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eaLnBrk="1" hangingPunct="1">
              <a:defRPr/>
            </a:pPr>
            <a:r>
              <a:rPr lang="en-US" sz="5400" b="1" dirty="0" smtClean="0">
                <a:latin typeface="Calibri" pitchFamily="34" charset="0"/>
              </a:rPr>
              <a:t>EXAMPLE OF DISPLAY OF SURVEY RESULTS</a:t>
            </a:r>
          </a:p>
          <a:p>
            <a:pPr algn="just" eaLnBrk="1" hangingPunct="1">
              <a:defRPr/>
            </a:pPr>
            <a:r>
              <a:rPr lang="en-US" sz="4000" dirty="0" smtClean="0">
                <a:latin typeface="Calibri" pitchFamily="34" charset="0"/>
              </a:rPr>
              <a:t>The IIC-42 is being completed by staff from six VCU Health units. A demographic profile of respondents from each unit will be developed based on gender, professional category, hours and shift worked, age, years in profession, and tenure in health system.  This profile will  demonstrate  the degree of representativeness and generalizability of results to the unit of interest.                </a:t>
            </a:r>
          </a:p>
          <a:p>
            <a:pPr algn="just" eaLnBrk="1" hangingPunct="1">
              <a:defRPr/>
            </a:pPr>
            <a:endParaRPr lang="en-US" sz="4000" b="1" dirty="0">
              <a:latin typeface="Calibri" pitchFamily="34" charset="0"/>
            </a:endParaRPr>
          </a:p>
          <a:p>
            <a:pPr algn="just" eaLnBrk="1" hangingPunct="1">
              <a:defRPr/>
            </a:pPr>
            <a:r>
              <a:rPr lang="en-US" sz="4000" b="1" dirty="0" smtClean="0">
                <a:latin typeface="Calibri" pitchFamily="34" charset="0"/>
              </a:rPr>
              <a:t>As a project aimed at quality improvement, actual unit results are confidential and only available to relevant stakeholders who will be provided these results for quality improvement. Provided here are examples to demonstrate how the results will be displayed to relevant stakeholders. </a:t>
            </a:r>
            <a:r>
              <a:rPr lang="en-US" sz="4000" b="1" dirty="0">
                <a:latin typeface="Calibri" pitchFamily="34" charset="0"/>
              </a:rPr>
              <a:t> </a:t>
            </a:r>
            <a:r>
              <a:rPr lang="en-US" sz="4000" b="1" dirty="0" smtClean="0">
                <a:latin typeface="Calibri" pitchFamily="34" charset="0"/>
              </a:rPr>
              <a:t>Dissemination of results is a critical component of the project.  Chaplain students will tailor this to meet the needs of each unit; deliverables will include presentations, posters, and executive summaries. </a:t>
            </a:r>
          </a:p>
          <a:p>
            <a:pPr algn="just" eaLnBrk="1" hangingPunct="1">
              <a:defRPr/>
            </a:pPr>
            <a:endParaRPr lang="en-US" sz="4000" dirty="0" smtClean="0">
              <a:latin typeface="Calibri" pitchFamily="34" charset="0"/>
            </a:endParaRPr>
          </a:p>
          <a:p>
            <a:pPr algn="just" eaLnBrk="1" hangingPunct="1">
              <a:defRPr/>
            </a:pPr>
            <a:r>
              <a:rPr lang="en-US" sz="4000" dirty="0" smtClean="0">
                <a:latin typeface="Calibri" pitchFamily="34" charset="0"/>
              </a:rPr>
              <a:t>Survey results will be used to develop a unit-specific profile of integration and collaboration based on the five interdisciplinary components identified by the IIC-42. The display to right shows how a profile of integration will be displayed. This example reflects a unit that is invested in </a:t>
            </a:r>
            <a:r>
              <a:rPr lang="en-US" sz="4000" u="sng" dirty="0" smtClean="0">
                <a:latin typeface="Calibri" pitchFamily="34" charset="0"/>
              </a:rPr>
              <a:t>collective ownership of unit goals</a:t>
            </a:r>
            <a:r>
              <a:rPr lang="en-US" sz="4000" dirty="0" smtClean="0">
                <a:latin typeface="Calibri" pitchFamily="34" charset="0"/>
              </a:rPr>
              <a:t> and values </a:t>
            </a:r>
            <a:r>
              <a:rPr lang="en-US" sz="4000" u="sng" dirty="0" smtClean="0">
                <a:latin typeface="Calibri" pitchFamily="34" charset="0"/>
              </a:rPr>
              <a:t>reflection.</a:t>
            </a:r>
            <a:r>
              <a:rPr lang="en-US" sz="4000" dirty="0" smtClean="0">
                <a:latin typeface="Calibri" pitchFamily="34" charset="0"/>
              </a:rPr>
              <a:t> Although the results for other integration dimensions are relatively lower, this suggests future potential opportunities for integration of disciplines with the care team. </a:t>
            </a:r>
            <a:endParaRPr lang="en-US" sz="4400" dirty="0" smtClean="0">
              <a:latin typeface="Calibri" pitchFamily="34" charset="0"/>
            </a:endParaRPr>
          </a:p>
        </p:txBody>
      </p:sp>
      <p:sp>
        <p:nvSpPr>
          <p:cNvPr id="2065" name="TextBox 17"/>
          <p:cNvSpPr txBox="1">
            <a:spLocks noChangeArrowheads="1"/>
          </p:cNvSpPr>
          <p:nvPr/>
        </p:nvSpPr>
        <p:spPr bwMode="auto">
          <a:xfrm>
            <a:off x="1373873" y="5775459"/>
            <a:ext cx="17180560" cy="11757065"/>
          </a:xfrm>
          <a:prstGeom prst="rect">
            <a:avLst/>
          </a:prstGeom>
          <a:solidFill>
            <a:schemeClr val="bg1"/>
          </a:solidFill>
          <a:ln w="50800">
            <a:solidFill>
              <a:srgbClr val="E4B900"/>
            </a:solidFill>
          </a:ln>
          <a:extLst/>
        </p:spPr>
        <p:txBody>
          <a:bodyPr wrap="square">
            <a:spAutoFit/>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eaLnBrk="1" hangingPunct="1"/>
            <a:r>
              <a:rPr lang="en-US" sz="5400" b="1" dirty="0" smtClean="0">
                <a:latin typeface="Calibri" pitchFamily="34" charset="0"/>
              </a:rPr>
              <a:t>INTRODUCTION</a:t>
            </a:r>
          </a:p>
          <a:p>
            <a:pPr algn="ctr" eaLnBrk="1" hangingPunct="1"/>
            <a:endParaRPr lang="en-US" sz="1000" b="1" dirty="0">
              <a:latin typeface="Calibri" pitchFamily="34" charset="0"/>
            </a:endParaRPr>
          </a:p>
          <a:p>
            <a:pPr algn="just" eaLnBrk="1" hangingPunct="1"/>
            <a:r>
              <a:rPr lang="en-US" sz="4000" dirty="0" smtClean="0">
                <a:latin typeface="Calibri" pitchFamily="34" charset="0"/>
              </a:rPr>
              <a:t>Patient-centered care  addresses mind, body, and spirit. Clinical chaplains are specifically trained professionals who provide spiritual care in health services environments. VCU Health chaplains provide spiritual care to patients, families, and staff 24/7. VCU  Department of Patient Counseling trains future clinical chaplains through its Clinical Chaplaincy Education (CPE) and MS Program. The MS Program includes mandatory research training  in an evidence-based care environment.</a:t>
            </a:r>
          </a:p>
          <a:p>
            <a:pPr algn="just" eaLnBrk="1" hangingPunct="1"/>
            <a:r>
              <a:rPr lang="en-US" sz="5400" b="1" dirty="0" smtClean="0">
                <a:latin typeface="Calibri" pitchFamily="34" charset="0"/>
              </a:rPr>
              <a:t>SIGNIFICANCE</a:t>
            </a:r>
          </a:p>
          <a:p>
            <a:pPr algn="just" eaLnBrk="1" hangingPunct="1"/>
            <a:r>
              <a:rPr lang="en-US" sz="4000" dirty="0" smtClean="0">
                <a:latin typeface="Calibri" pitchFamily="34" charset="0"/>
              </a:rPr>
              <a:t>Understanding  chaplain integration into unit care teams promotes improved efficiency and effectiveness. Shared dimensions to describe integration promote smooth transitions  between clinical professionals. This project  contributes to </a:t>
            </a:r>
            <a:r>
              <a:rPr lang="en-US" sz="4000" u="sng" dirty="0" smtClean="0">
                <a:latin typeface="Calibri" pitchFamily="34" charset="0"/>
              </a:rPr>
              <a:t>improved interdisciplinary performance</a:t>
            </a:r>
            <a:r>
              <a:rPr lang="en-US" sz="4000" dirty="0" smtClean="0">
                <a:latin typeface="Calibri" pitchFamily="34" charset="0"/>
              </a:rPr>
              <a:t>, </a:t>
            </a:r>
            <a:r>
              <a:rPr lang="en-US" sz="4000" u="sng" dirty="0" smtClean="0">
                <a:latin typeface="Calibri" pitchFamily="34" charset="0"/>
              </a:rPr>
              <a:t>improved patient centered</a:t>
            </a:r>
            <a:r>
              <a:rPr lang="en-US" sz="4000" dirty="0" smtClean="0">
                <a:latin typeface="Calibri" pitchFamily="34" charset="0"/>
              </a:rPr>
              <a:t>, and </a:t>
            </a:r>
            <a:r>
              <a:rPr lang="en-US" sz="4000" u="sng" dirty="0" smtClean="0">
                <a:latin typeface="Calibri" pitchFamily="34" charset="0"/>
              </a:rPr>
              <a:t>improved efficiencies.</a:t>
            </a:r>
            <a:r>
              <a:rPr lang="en-US" sz="4000" dirty="0" smtClean="0">
                <a:latin typeface="Calibri" pitchFamily="34" charset="0"/>
              </a:rPr>
              <a:t> This project was initiated for  </a:t>
            </a:r>
            <a:r>
              <a:rPr lang="en-US" sz="4000" u="sng" dirty="0" smtClean="0">
                <a:latin typeface="Calibri" pitchFamily="34" charset="0"/>
              </a:rPr>
              <a:t>quality improvement </a:t>
            </a:r>
            <a:r>
              <a:rPr lang="en-US" sz="4000" dirty="0" smtClean="0">
                <a:latin typeface="Calibri" pitchFamily="34" charset="0"/>
              </a:rPr>
              <a:t> based on evidence gained using  </a:t>
            </a:r>
            <a:r>
              <a:rPr lang="en-US" sz="4000" u="sng" dirty="0" smtClean="0">
                <a:latin typeface="Calibri" pitchFamily="34" charset="0"/>
              </a:rPr>
              <a:t>research methods</a:t>
            </a:r>
            <a:r>
              <a:rPr lang="en-US" sz="4000" b="1" dirty="0" smtClean="0">
                <a:latin typeface="Calibri" pitchFamily="34" charset="0"/>
              </a:rPr>
              <a:t>.</a:t>
            </a:r>
            <a:r>
              <a:rPr lang="en-US" sz="4000" dirty="0" smtClean="0">
                <a:latin typeface="Calibri" pitchFamily="34" charset="0"/>
              </a:rPr>
              <a:t> Classroom coverage focused on research literacy.  Chaplain students also completed Collaborative Institutional Training Initiative (CITI)  required for human subjects research and REDcap tutorals  as prerequisites for this project.</a:t>
            </a:r>
            <a:endParaRPr lang="en-US" sz="4000" u="sng" dirty="0" smtClean="0">
              <a:latin typeface="Calibri" pitchFamily="34" charset="0"/>
            </a:endParaRPr>
          </a:p>
        </p:txBody>
      </p:sp>
      <p:sp>
        <p:nvSpPr>
          <p:cNvPr id="2067" name="TextBox 19"/>
          <p:cNvSpPr txBox="1">
            <a:spLocks noChangeArrowheads="1"/>
          </p:cNvSpPr>
          <p:nvPr/>
        </p:nvSpPr>
        <p:spPr bwMode="auto">
          <a:xfrm>
            <a:off x="18967652" y="21961789"/>
            <a:ext cx="31417260" cy="5232202"/>
          </a:xfrm>
          <a:prstGeom prst="rect">
            <a:avLst/>
          </a:prstGeom>
          <a:solidFill>
            <a:schemeClr val="bg1"/>
          </a:solidFill>
          <a:ln w="50800">
            <a:solidFill>
              <a:srgbClr val="E4B900"/>
            </a:solidFill>
          </a:ln>
          <a:extLst/>
        </p:spPr>
        <p:txBody>
          <a:bodyPr wrap="square">
            <a:spAutoFit/>
          </a:bodyPr>
          <a:lstStyle>
            <a:lvl1pPr eaLnBrk="0" hangingPunct="0">
              <a:defRPr sz="5200">
                <a:solidFill>
                  <a:schemeClr val="tx1"/>
                </a:solidFill>
                <a:latin typeface="Times New Roman" pitchFamily="18" charset="0"/>
              </a:defRPr>
            </a:lvl1pPr>
            <a:lvl2pPr marL="742950" indent="-285750" eaLnBrk="0" hangingPunct="0">
              <a:defRPr sz="5200">
                <a:solidFill>
                  <a:schemeClr val="tx1"/>
                </a:solidFill>
                <a:latin typeface="Times New Roman" pitchFamily="18" charset="0"/>
              </a:defRPr>
            </a:lvl2pPr>
            <a:lvl3pPr marL="1143000" indent="-228600" eaLnBrk="0" hangingPunct="0">
              <a:defRPr sz="5200">
                <a:solidFill>
                  <a:schemeClr val="tx1"/>
                </a:solidFill>
                <a:latin typeface="Times New Roman" pitchFamily="18" charset="0"/>
              </a:defRPr>
            </a:lvl3pPr>
            <a:lvl4pPr marL="1600200" indent="-228600" eaLnBrk="0" hangingPunct="0">
              <a:defRPr sz="5200">
                <a:solidFill>
                  <a:schemeClr val="tx1"/>
                </a:solidFill>
                <a:latin typeface="Times New Roman" pitchFamily="18" charset="0"/>
              </a:defRPr>
            </a:lvl4pPr>
            <a:lvl5pPr marL="2057400" indent="-228600" eaLnBrk="0" hangingPunct="0">
              <a:defRPr sz="5200">
                <a:solidFill>
                  <a:schemeClr val="tx1"/>
                </a:solidFill>
                <a:latin typeface="Times New Roman" pitchFamily="18" charset="0"/>
              </a:defRPr>
            </a:lvl5pPr>
            <a:lvl6pPr marL="2514600" indent="-228600" eaLnBrk="0" fontAlgn="base" hangingPunct="0">
              <a:spcBef>
                <a:spcPct val="0"/>
              </a:spcBef>
              <a:spcAft>
                <a:spcPct val="0"/>
              </a:spcAft>
              <a:defRPr sz="5200">
                <a:solidFill>
                  <a:schemeClr val="tx1"/>
                </a:solidFill>
                <a:latin typeface="Times New Roman" pitchFamily="18" charset="0"/>
              </a:defRPr>
            </a:lvl6pPr>
            <a:lvl7pPr marL="2971800" indent="-228600" eaLnBrk="0" fontAlgn="base" hangingPunct="0">
              <a:spcBef>
                <a:spcPct val="0"/>
              </a:spcBef>
              <a:spcAft>
                <a:spcPct val="0"/>
              </a:spcAft>
              <a:defRPr sz="5200">
                <a:solidFill>
                  <a:schemeClr val="tx1"/>
                </a:solidFill>
                <a:latin typeface="Times New Roman" pitchFamily="18" charset="0"/>
              </a:defRPr>
            </a:lvl7pPr>
            <a:lvl8pPr marL="3429000" indent="-228600" eaLnBrk="0" fontAlgn="base" hangingPunct="0">
              <a:spcBef>
                <a:spcPct val="0"/>
              </a:spcBef>
              <a:spcAft>
                <a:spcPct val="0"/>
              </a:spcAft>
              <a:defRPr sz="5200">
                <a:solidFill>
                  <a:schemeClr val="tx1"/>
                </a:solidFill>
                <a:latin typeface="Times New Roman" pitchFamily="18" charset="0"/>
              </a:defRPr>
            </a:lvl8pPr>
            <a:lvl9pPr marL="3886200" indent="-228600" eaLnBrk="0" fontAlgn="base" hangingPunct="0">
              <a:spcBef>
                <a:spcPct val="0"/>
              </a:spcBef>
              <a:spcAft>
                <a:spcPct val="0"/>
              </a:spcAft>
              <a:defRPr sz="5200">
                <a:solidFill>
                  <a:schemeClr val="tx1"/>
                </a:solidFill>
                <a:latin typeface="Times New Roman" pitchFamily="18" charset="0"/>
              </a:defRPr>
            </a:lvl9pPr>
          </a:lstStyle>
          <a:p>
            <a:pPr eaLnBrk="1" hangingPunct="1">
              <a:defRPr/>
            </a:pPr>
            <a:r>
              <a:rPr lang="en-US" sz="5400" b="1" dirty="0" smtClean="0">
                <a:latin typeface="Calibri" pitchFamily="34" charset="0"/>
              </a:rPr>
              <a:t>HOW DOES THIS PROJECT CONTRIBUTE TO CHAPLAINCY?</a:t>
            </a:r>
          </a:p>
          <a:p>
            <a:pPr algn="just" eaLnBrk="1" hangingPunct="1">
              <a:defRPr/>
            </a:pPr>
            <a:r>
              <a:rPr lang="en-US" sz="4000" dirty="0" smtClean="0">
                <a:latin typeface="Calibri" pitchFamily="34" charset="0"/>
              </a:rPr>
              <a:t>The findings have </a:t>
            </a:r>
            <a:r>
              <a:rPr lang="en-US" sz="4000" u="sng" dirty="0" smtClean="0">
                <a:latin typeface="Calibri" pitchFamily="34" charset="0"/>
              </a:rPr>
              <a:t>value to chaplains as well as to other members of the interdisciplinary care team</a:t>
            </a:r>
            <a:r>
              <a:rPr lang="en-US" sz="4000" dirty="0" smtClean="0">
                <a:latin typeface="Calibri" pitchFamily="34" charset="0"/>
              </a:rPr>
              <a:t>. The findings provide a </a:t>
            </a:r>
            <a:r>
              <a:rPr lang="en-US" sz="4000" u="sng" dirty="0" smtClean="0">
                <a:latin typeface="Calibri" pitchFamily="34" charset="0"/>
              </a:rPr>
              <a:t>profile of chaplain integration </a:t>
            </a:r>
            <a:r>
              <a:rPr lang="en-US" sz="4000" dirty="0" smtClean="0">
                <a:latin typeface="Calibri" pitchFamily="34" charset="0"/>
              </a:rPr>
              <a:t>in VCU Health units. The findings may suggest </a:t>
            </a:r>
            <a:r>
              <a:rPr lang="en-US" sz="4000" u="sng" dirty="0" smtClean="0">
                <a:latin typeface="Calibri" pitchFamily="34" charset="0"/>
              </a:rPr>
              <a:t>opportunities for strengthening integration</a:t>
            </a:r>
            <a:r>
              <a:rPr lang="en-US" sz="4000" dirty="0" smtClean="0">
                <a:latin typeface="Calibri" pitchFamily="34" charset="0"/>
              </a:rPr>
              <a:t> by interdisciplinary care teams to promote the delivery of evidence-based patient care.  </a:t>
            </a:r>
            <a:endParaRPr lang="en-US" sz="4400" dirty="0" smtClean="0">
              <a:latin typeface="Calibri" pitchFamily="34" charset="0"/>
            </a:endParaRPr>
          </a:p>
          <a:p>
            <a:pPr algn="just" eaLnBrk="1" hangingPunct="1">
              <a:defRPr/>
            </a:pPr>
            <a:r>
              <a:rPr lang="en-US" sz="4000" dirty="0" smtClean="0">
                <a:latin typeface="Calibri" pitchFamily="34" charset="0"/>
              </a:rPr>
              <a:t>This project also demonstrates the </a:t>
            </a:r>
            <a:r>
              <a:rPr lang="en-US" sz="4000" u="sng" dirty="0" smtClean="0">
                <a:latin typeface="Calibri" pitchFamily="34" charset="0"/>
              </a:rPr>
              <a:t>students’ application and  mastery of research methods</a:t>
            </a:r>
            <a:r>
              <a:rPr lang="en-US" sz="4000" dirty="0" smtClean="0">
                <a:latin typeface="Calibri" pitchFamily="34" charset="0"/>
              </a:rPr>
              <a:t> that can contribute to process analysis and quality improvement.  Hands-on experiences highlight the challenges of study recruitment, survey research, response biases, and dissemination of results. The research skills used here may be helpful in future ministries- in and out of hospital chaplaincy- as well as in fulfillment of  professional board certification requirements. </a:t>
            </a:r>
          </a:p>
        </p:txBody>
      </p:sp>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3409" y="1025728"/>
            <a:ext cx="7266191" cy="3357264"/>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098720" y="1134596"/>
            <a:ext cx="7286192" cy="3366505"/>
          </a:xfrm>
          <a:prstGeom prst="rect">
            <a:avLst/>
          </a:prstGeom>
        </p:spPr>
      </p:pic>
      <p:graphicFrame>
        <p:nvGraphicFramePr>
          <p:cNvPr id="24" name="Diagram 23"/>
          <p:cNvGraphicFramePr/>
          <p:nvPr>
            <p:extLst>
              <p:ext uri="{D42A27DB-BD31-4B8C-83A1-F6EECF244321}">
                <p14:modId xmlns:p14="http://schemas.microsoft.com/office/powerpoint/2010/main" val="392353688"/>
              </p:ext>
            </p:extLst>
          </p:nvPr>
        </p:nvGraphicFramePr>
        <p:xfrm>
          <a:off x="18775680" y="10424160"/>
          <a:ext cx="31638240" cy="676656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26" name="Diagram 25"/>
          <p:cNvGraphicFramePr/>
          <p:nvPr>
            <p:extLst>
              <p:ext uri="{D42A27DB-BD31-4B8C-83A1-F6EECF244321}">
                <p14:modId xmlns:p14="http://schemas.microsoft.com/office/powerpoint/2010/main" val="1187642228"/>
              </p:ext>
            </p:extLst>
          </p:nvPr>
        </p:nvGraphicFramePr>
        <p:xfrm>
          <a:off x="18658372" y="15644574"/>
          <a:ext cx="31755548" cy="723736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1026" name="Picture 2" descr="C:\Users\ddoddmccue\Downloads\IMG_1399.JPG"/>
          <p:cNvPicPr>
            <a:picLocks noChangeAspect="1" noChangeArrowheads="1"/>
          </p:cNvPicPr>
          <p:nvPr/>
        </p:nvPicPr>
        <p:blipFill>
          <a:blip r:embed="rId15" cstate="print"/>
          <a:srcRect/>
          <a:stretch>
            <a:fillRect/>
          </a:stretch>
        </p:blipFill>
        <p:spPr bwMode="auto">
          <a:xfrm>
            <a:off x="12975223" y="18007899"/>
            <a:ext cx="3771900" cy="3121667"/>
          </a:xfrm>
          <a:prstGeom prst="rect">
            <a:avLst/>
          </a:prstGeom>
          <a:noFill/>
        </p:spPr>
      </p:pic>
      <p:graphicFrame>
        <p:nvGraphicFramePr>
          <p:cNvPr id="33" name="Chart 32"/>
          <p:cNvGraphicFramePr/>
          <p:nvPr>
            <p:extLst>
              <p:ext uri="{D42A27DB-BD31-4B8C-83A1-F6EECF244321}">
                <p14:modId xmlns:p14="http://schemas.microsoft.com/office/powerpoint/2010/main" val="2504498648"/>
              </p:ext>
            </p:extLst>
          </p:nvPr>
        </p:nvGraphicFramePr>
        <p:xfrm>
          <a:off x="34128106" y="26292055"/>
          <a:ext cx="16093440" cy="9797415"/>
        </p:xfrm>
        <a:graphic>
          <a:graphicData uri="http://schemas.openxmlformats.org/drawingml/2006/chart">
            <c:chart xmlns:c="http://schemas.openxmlformats.org/drawingml/2006/chart" xmlns:r="http://schemas.openxmlformats.org/officeDocument/2006/relationships" r:id="rId16"/>
          </a:graphicData>
        </a:graphic>
      </p:graphicFrame>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32">
      <a:dk1>
        <a:srgbClr val="000000"/>
      </a:dk1>
      <a:lt1>
        <a:srgbClr val="FFFFFF"/>
      </a:lt1>
      <a:dk2>
        <a:srgbClr val="000000"/>
      </a:dk2>
      <a:lt2>
        <a:srgbClr val="808080"/>
      </a:lt2>
      <a:accent1>
        <a:srgbClr val="FF9900"/>
      </a:accent1>
      <a:accent2>
        <a:srgbClr val="FFC000"/>
      </a:accent2>
      <a:accent3>
        <a:srgbClr val="FFFFFF"/>
      </a:accent3>
      <a:accent4>
        <a:srgbClr val="000000"/>
      </a:accent4>
      <a:accent5>
        <a:srgbClr val="AAE2CA"/>
      </a:accent5>
      <a:accent6>
        <a:srgbClr val="2D2DB9"/>
      </a:accent6>
      <a:hlink>
        <a:srgbClr val="CC00CC"/>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11614</TotalTime>
  <Words>959</Words>
  <Application>Microsoft Macintosh PowerPoint</Application>
  <PresentationFormat>Custom</PresentationFormat>
  <Paragraphs>41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VCU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 Pidcoe</dc:creator>
  <cp:lastModifiedBy>John</cp:lastModifiedBy>
  <cp:revision>432</cp:revision>
  <cp:lastPrinted>2012-11-02T17:23:55Z</cp:lastPrinted>
  <dcterms:created xsi:type="dcterms:W3CDTF">2000-10-02T13:57:36Z</dcterms:created>
  <dcterms:modified xsi:type="dcterms:W3CDTF">2016-07-05T20:26:05Z</dcterms:modified>
</cp:coreProperties>
</file>